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embeddedFontLst>
    <p:embeddedFont>
      <p:font typeface="Brush Script MT Italic" pitchFamily="66" charset="0"/>
      <p:italic r:id="rId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25198"/>
    <a:srgbClr val="000099"/>
    <a:srgbClr val="1C1C1C"/>
    <a:srgbClr val="660066"/>
    <a:srgbClr val="000058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5" autoAdjust="0"/>
    <p:restoredTop sz="94652" autoAdjust="0"/>
  </p:normalViewPr>
  <p:slideViewPr>
    <p:cSldViewPr>
      <p:cViewPr varScale="1">
        <p:scale>
          <a:sx n="62" d="100"/>
          <a:sy n="62" d="100"/>
        </p:scale>
        <p:origin x="-9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554098-08A0-964F-851E-3B3B8235596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2CA666-359A-5943-AD9B-BEBEB2E6917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FECF78-D216-BC47-92B5-4C3BEBA692E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8D6691F-A7C1-DE46-936F-7447EED33C6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DEF6531-974D-084D-8489-7B8446107DD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2A6F943-6882-D64E-8BA1-3AE22C31D2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F349B6B-DF21-9748-8864-A4B76DFBF08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5676E0E-ADE4-FC41-BB5C-212B7F58EC9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A27024D-E351-2D42-AAE5-B8E859A5E08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5779731-5C60-D64F-9CAF-B5D31FC7D2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AC4682-3B0E-5B42-9026-B123036B3DD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371600"/>
            <a:ext cx="9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D01D2D-01BF-944B-ADB9-484EF42E0B62}" type="slidenum">
              <a:rPr lang="es-ES"/>
              <a:pPr/>
              <a:t>‹#›</a:t>
            </a:fld>
            <a:endParaRPr lang="es-ES"/>
          </a:p>
        </p:txBody>
      </p:sp>
      <p:pic>
        <p:nvPicPr>
          <p:cNvPr id="7" name="Picture 6" descr="Testing.jpg"/>
          <p:cNvPicPr>
            <a:picLocks noChangeAspect="1"/>
          </p:cNvPicPr>
          <p:nvPr userDrawn="1"/>
        </p:nvPicPr>
        <p:blipFill>
          <a:blip r:embed="rId14">
            <a:alphaModFix amt="53000"/>
            <a:lum bright="-37000" contrast="-31000"/>
          </a:blip>
          <a:stretch>
            <a:fillRect/>
          </a:stretch>
        </p:blipFill>
        <p:spPr>
          <a:xfrm>
            <a:off x="0" y="1371600"/>
            <a:ext cx="9144000" cy="5486400"/>
          </a:xfrm>
          <a:prstGeom prst="rect">
            <a:avLst/>
          </a:prstGeom>
          <a:effectLst>
            <a:softEdge rad="5207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6096000"/>
            <a:ext cx="9144000" cy="573316"/>
            <a:chOff x="0" y="6477000"/>
            <a:chExt cx="9144000" cy="192316"/>
          </a:xfrm>
        </p:grpSpPr>
        <p:sp>
          <p:nvSpPr>
            <p:cNvPr id="8" name="Rectangle 7"/>
            <p:cNvSpPr/>
            <p:nvPr/>
          </p:nvSpPr>
          <p:spPr>
            <a:xfrm>
              <a:off x="0" y="6478588"/>
              <a:ext cx="9144000" cy="189140"/>
            </a:xfrm>
            <a:prstGeom prst="rect">
              <a:avLst/>
            </a:prstGeom>
            <a:solidFill>
              <a:srgbClr val="009933">
                <a:alpha val="4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 flipH="1">
              <a:off x="0" y="6667728"/>
              <a:ext cx="9144000" cy="1588"/>
            </a:xfrm>
            <a:prstGeom prst="line">
              <a:avLst/>
            </a:prstGeom>
            <a:ln w="63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H="1">
              <a:off x="0" y="6477000"/>
              <a:ext cx="91440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667000" y="0"/>
            <a:ext cx="7620001" cy="1247287"/>
            <a:chOff x="381002" y="-172249"/>
            <a:chExt cx="4856239" cy="1928314"/>
          </a:xfrm>
        </p:grpSpPr>
        <p:sp>
          <p:nvSpPr>
            <p:cNvPr id="6" name="TextBox 5"/>
            <p:cNvSpPr txBox="1"/>
            <p:nvPr/>
          </p:nvSpPr>
          <p:spPr>
            <a:xfrm>
              <a:off x="381002" y="-172249"/>
              <a:ext cx="3752548" cy="975441"/>
            </a:xfrm>
            <a:prstGeom prst="rect">
              <a:avLst/>
            </a:prstGeom>
            <a:noFill/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square" rtlCol="0" anchor="ctr">
              <a:spAutoFit/>
            </a:bodyPr>
            <a:lstStyle/>
            <a:p>
              <a:r>
                <a:rPr lang="en-US" sz="3500" b="1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FOUR TESTS OF FAITH </a:t>
              </a:r>
              <a:endParaRPr lang="en-US" sz="35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1000" y="304799"/>
              <a:ext cx="4656241" cy="1451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500" dirty="0" smtClean="0">
                  <a:solidFill>
                    <a:srgbClr val="FFFFFF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Brush Script MT Italic"/>
                  <a:cs typeface="Brush Script MT Italic"/>
                </a:rPr>
                <a:t>In the Book of James</a:t>
              </a:r>
              <a:endParaRPr lang="en-US" sz="55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Brush Script MT Italic"/>
                <a:cs typeface="Brush Script MT Italic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rcRect l="10000" r="15000" b="5000"/>
          <a:stretch>
            <a:fillRect/>
          </a:stretch>
        </p:blipFill>
        <p:spPr>
          <a:xfrm>
            <a:off x="533400" y="0"/>
            <a:ext cx="2286000" cy="28956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19400" y="1752600"/>
            <a:ext cx="5715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Test One: Speech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9200" y="3048000"/>
            <a:ext cx="68580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500" dirty="0" smtClean="0">
                <a:solidFill>
                  <a:srgbClr val="FFFFFF"/>
                </a:solidFill>
              </a:rPr>
              <a:t>James 1:19; 1:26; 3:1-12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Proverbs 18:21</a:t>
            </a:r>
            <a:endParaRPr lang="en-US" sz="3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0" y="6096000"/>
            <a:ext cx="9144000" cy="573316"/>
            <a:chOff x="0" y="6477000"/>
            <a:chExt cx="9144000" cy="192316"/>
          </a:xfrm>
        </p:grpSpPr>
        <p:sp>
          <p:nvSpPr>
            <p:cNvPr id="8" name="Rectangle 7"/>
            <p:cNvSpPr/>
            <p:nvPr/>
          </p:nvSpPr>
          <p:spPr>
            <a:xfrm>
              <a:off x="0" y="6478588"/>
              <a:ext cx="9144000" cy="189140"/>
            </a:xfrm>
            <a:prstGeom prst="rect">
              <a:avLst/>
            </a:prstGeom>
            <a:solidFill>
              <a:srgbClr val="009933">
                <a:alpha val="4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 flipH="1">
              <a:off x="0" y="6667728"/>
              <a:ext cx="9144000" cy="1588"/>
            </a:xfrm>
            <a:prstGeom prst="line">
              <a:avLst/>
            </a:prstGeom>
            <a:ln w="63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H="1">
              <a:off x="0" y="6477000"/>
              <a:ext cx="91440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533400" y="0"/>
            <a:ext cx="9753601" cy="2895600"/>
            <a:chOff x="304800" y="0"/>
            <a:chExt cx="9753601" cy="2895600"/>
          </a:xfrm>
        </p:grpSpPr>
        <p:grpSp>
          <p:nvGrpSpPr>
            <p:cNvPr id="4" name="Group 11"/>
            <p:cNvGrpSpPr/>
            <p:nvPr/>
          </p:nvGrpSpPr>
          <p:grpSpPr>
            <a:xfrm>
              <a:off x="2438400" y="0"/>
              <a:ext cx="7620001" cy="1247287"/>
              <a:chOff x="381002" y="-172249"/>
              <a:chExt cx="4856239" cy="19283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81002" y="-172249"/>
                <a:ext cx="3752548" cy="975441"/>
              </a:xfrm>
              <a:prstGeom prst="rect">
                <a:avLst/>
              </a:prstGeom>
              <a:noFill/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 wrap="square" rtlCol="0" anchor="ctr">
                <a:spAutoFit/>
              </a:bodyPr>
              <a:lstStyle/>
              <a:p>
                <a:r>
                  <a:rPr lang="en-US" sz="3500" b="1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FOUR TESTS OF FAITH </a:t>
                </a:r>
                <a:endParaRPr lang="en-US" sz="35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81000" y="304799"/>
                <a:ext cx="4656241" cy="1451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500" dirty="0" smtClean="0">
                    <a:solidFill>
                      <a:srgbClr val="FFFFFF"/>
                    </a:solidFill>
                    <a:effectLst>
                      <a:outerShdw blurRad="50800" dist="38100" dir="2700000">
                        <a:srgbClr val="000000">
                          <a:alpha val="43000"/>
                        </a:srgbClr>
                      </a:outerShdw>
                    </a:effectLst>
                    <a:latin typeface="Brush Script MT Italic"/>
                    <a:cs typeface="Brush Script MT Italic"/>
                  </a:rPr>
                  <a:t>In the Book of James</a:t>
                </a:r>
                <a:endParaRPr lang="en-US" sz="5500" dirty="0">
                  <a:solidFill>
                    <a:srgbClr val="FFFFFF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Brush Script MT Italic"/>
                  <a:cs typeface="Brush Script MT Italic"/>
                </a:endParaRPr>
              </a:p>
            </p:txBody>
          </p:sp>
        </p:grp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rcRect l="10000" r="15000" b="5000"/>
            <a:stretch>
              <a:fillRect/>
            </a:stretch>
          </p:blipFill>
          <p:spPr>
            <a:xfrm>
              <a:off x="304800" y="0"/>
              <a:ext cx="2286000" cy="2895600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819400" y="1752600"/>
            <a:ext cx="5715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Test Two: Compassion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9200" y="30480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500" dirty="0" smtClean="0">
                <a:solidFill>
                  <a:srgbClr val="FFFFFF"/>
                </a:solidFill>
              </a:rPr>
              <a:t>James 1:27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Ezekiel 16:49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1 John 3:14-19</a:t>
            </a:r>
            <a:endParaRPr lang="en-US" sz="3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0" y="6096000"/>
            <a:ext cx="9144000" cy="573316"/>
            <a:chOff x="0" y="6477000"/>
            <a:chExt cx="9144000" cy="192316"/>
          </a:xfrm>
        </p:grpSpPr>
        <p:sp>
          <p:nvSpPr>
            <p:cNvPr id="8" name="Rectangle 7"/>
            <p:cNvSpPr/>
            <p:nvPr/>
          </p:nvSpPr>
          <p:spPr>
            <a:xfrm>
              <a:off x="0" y="6478588"/>
              <a:ext cx="9144000" cy="189140"/>
            </a:xfrm>
            <a:prstGeom prst="rect">
              <a:avLst/>
            </a:prstGeom>
            <a:solidFill>
              <a:srgbClr val="009933">
                <a:alpha val="4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 flipH="1">
              <a:off x="0" y="6667728"/>
              <a:ext cx="9144000" cy="1588"/>
            </a:xfrm>
            <a:prstGeom prst="line">
              <a:avLst/>
            </a:prstGeom>
            <a:ln w="63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H="1">
              <a:off x="0" y="6477000"/>
              <a:ext cx="91440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533400" y="0"/>
            <a:ext cx="9753601" cy="2895600"/>
            <a:chOff x="304800" y="0"/>
            <a:chExt cx="9753601" cy="2895600"/>
          </a:xfrm>
        </p:grpSpPr>
        <p:grpSp>
          <p:nvGrpSpPr>
            <p:cNvPr id="4" name="Group 11"/>
            <p:cNvGrpSpPr/>
            <p:nvPr/>
          </p:nvGrpSpPr>
          <p:grpSpPr>
            <a:xfrm>
              <a:off x="2438400" y="0"/>
              <a:ext cx="7620001" cy="1247287"/>
              <a:chOff x="381002" y="-172249"/>
              <a:chExt cx="4856239" cy="19283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81002" y="-172249"/>
                <a:ext cx="3752548" cy="975441"/>
              </a:xfrm>
              <a:prstGeom prst="rect">
                <a:avLst/>
              </a:prstGeom>
              <a:noFill/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 wrap="square" rtlCol="0" anchor="ctr">
                <a:spAutoFit/>
              </a:bodyPr>
              <a:lstStyle/>
              <a:p>
                <a:r>
                  <a:rPr lang="en-US" sz="3500" b="1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FOUR TESTS OF FAITH </a:t>
                </a:r>
                <a:endParaRPr lang="en-US" sz="35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81000" y="304799"/>
                <a:ext cx="4656241" cy="1451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500" dirty="0" smtClean="0">
                    <a:solidFill>
                      <a:srgbClr val="FFFFFF"/>
                    </a:solidFill>
                    <a:effectLst>
                      <a:outerShdw blurRad="50800" dist="38100" dir="2700000">
                        <a:srgbClr val="000000">
                          <a:alpha val="43000"/>
                        </a:srgbClr>
                      </a:outerShdw>
                    </a:effectLst>
                    <a:latin typeface="Brush Script MT Italic"/>
                    <a:cs typeface="Brush Script MT Italic"/>
                  </a:rPr>
                  <a:t>In the Book of James</a:t>
                </a:r>
                <a:endParaRPr lang="en-US" sz="5500" dirty="0">
                  <a:solidFill>
                    <a:srgbClr val="FFFFFF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Brush Script MT Italic"/>
                  <a:cs typeface="Brush Script MT Italic"/>
                </a:endParaRPr>
              </a:p>
            </p:txBody>
          </p:sp>
        </p:grp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rcRect l="10000" r="15000" b="5000"/>
            <a:stretch>
              <a:fillRect/>
            </a:stretch>
          </p:blipFill>
          <p:spPr>
            <a:xfrm>
              <a:off x="304800" y="0"/>
              <a:ext cx="2286000" cy="2895600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819400" y="1752600"/>
            <a:ext cx="5715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Test Three: Purity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9200" y="30480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500" dirty="0" smtClean="0">
                <a:solidFill>
                  <a:srgbClr val="FFFFFF"/>
                </a:solidFill>
              </a:rPr>
              <a:t>James 1:27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Hebrews 12:14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1 Peter 1:13-16</a:t>
            </a:r>
            <a:endParaRPr lang="en-US" sz="3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0" y="6096000"/>
            <a:ext cx="9144000" cy="573316"/>
            <a:chOff x="0" y="6477000"/>
            <a:chExt cx="9144000" cy="192316"/>
          </a:xfrm>
        </p:grpSpPr>
        <p:sp>
          <p:nvSpPr>
            <p:cNvPr id="8" name="Rectangle 7"/>
            <p:cNvSpPr/>
            <p:nvPr/>
          </p:nvSpPr>
          <p:spPr>
            <a:xfrm>
              <a:off x="0" y="6478588"/>
              <a:ext cx="9144000" cy="189140"/>
            </a:xfrm>
            <a:prstGeom prst="rect">
              <a:avLst/>
            </a:prstGeom>
            <a:solidFill>
              <a:srgbClr val="009933">
                <a:alpha val="4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 flipH="1">
              <a:off x="0" y="6667728"/>
              <a:ext cx="9144000" cy="1588"/>
            </a:xfrm>
            <a:prstGeom prst="line">
              <a:avLst/>
            </a:prstGeom>
            <a:ln w="635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H="1">
              <a:off x="0" y="6477000"/>
              <a:ext cx="91440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4"/>
          <p:cNvGrpSpPr/>
          <p:nvPr/>
        </p:nvGrpSpPr>
        <p:grpSpPr>
          <a:xfrm>
            <a:off x="533400" y="0"/>
            <a:ext cx="9753601" cy="2895600"/>
            <a:chOff x="304800" y="0"/>
            <a:chExt cx="9753601" cy="2895600"/>
          </a:xfrm>
        </p:grpSpPr>
        <p:grpSp>
          <p:nvGrpSpPr>
            <p:cNvPr id="4" name="Group 11"/>
            <p:cNvGrpSpPr/>
            <p:nvPr/>
          </p:nvGrpSpPr>
          <p:grpSpPr>
            <a:xfrm>
              <a:off x="2438400" y="0"/>
              <a:ext cx="7620001" cy="1247287"/>
              <a:chOff x="381002" y="-172249"/>
              <a:chExt cx="4856239" cy="19283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81002" y="-172249"/>
                <a:ext cx="3752548" cy="975441"/>
              </a:xfrm>
              <a:prstGeom prst="rect">
                <a:avLst/>
              </a:prstGeom>
              <a:noFill/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 wrap="square" rtlCol="0" anchor="ctr">
                <a:spAutoFit/>
              </a:bodyPr>
              <a:lstStyle/>
              <a:p>
                <a:r>
                  <a:rPr lang="en-US" sz="3500" b="1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FOUR TESTS OF FAITH </a:t>
                </a:r>
                <a:endParaRPr lang="en-US" sz="35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81000" y="304799"/>
                <a:ext cx="4656241" cy="1451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500" dirty="0" smtClean="0">
                    <a:solidFill>
                      <a:srgbClr val="FFFFFF"/>
                    </a:solidFill>
                    <a:effectLst>
                      <a:outerShdw blurRad="50800" dist="38100" dir="2700000">
                        <a:srgbClr val="000000">
                          <a:alpha val="43000"/>
                        </a:srgbClr>
                      </a:outerShdw>
                    </a:effectLst>
                    <a:latin typeface="Brush Script MT Italic"/>
                    <a:cs typeface="Brush Script MT Italic"/>
                  </a:rPr>
                  <a:t>In the Book of James</a:t>
                </a:r>
                <a:endParaRPr lang="en-US" sz="5500" dirty="0">
                  <a:solidFill>
                    <a:srgbClr val="FFFFFF"/>
                  </a:solidFill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Brush Script MT Italic"/>
                  <a:cs typeface="Brush Script MT Italic"/>
                </a:endParaRPr>
              </a:p>
            </p:txBody>
          </p:sp>
        </p:grp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rcRect l="10000" r="15000" b="5000"/>
            <a:stretch>
              <a:fillRect/>
            </a:stretch>
          </p:blipFill>
          <p:spPr>
            <a:xfrm>
              <a:off x="304800" y="0"/>
              <a:ext cx="2286000" cy="2895600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2819400" y="1752600"/>
            <a:ext cx="5715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Test Four: Works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9200" y="3048000"/>
            <a:ext cx="68580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500" dirty="0" smtClean="0">
                <a:solidFill>
                  <a:srgbClr val="FFFFFF"/>
                </a:solidFill>
              </a:rPr>
              <a:t>James 2:14-20</a:t>
            </a:r>
          </a:p>
          <a:p>
            <a:pPr marL="344488" indent="-344488" algn="ctr">
              <a:buFont typeface="Arial"/>
              <a:buChar char="•"/>
            </a:pPr>
            <a:r>
              <a:rPr lang="en-US" sz="3500" dirty="0" smtClean="0">
                <a:solidFill>
                  <a:srgbClr val="FFFFFF"/>
                </a:solidFill>
              </a:rPr>
              <a:t>1 </a:t>
            </a:r>
            <a:r>
              <a:rPr lang="en-US" sz="3500" smtClean="0">
                <a:solidFill>
                  <a:srgbClr val="FFFFFF"/>
                </a:solidFill>
              </a:rPr>
              <a:t>John 3:18</a:t>
            </a:r>
            <a:endParaRPr lang="en-US" sz="3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 bldLvl="2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10444</TotalTime>
  <Words>79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Brush Script MT Italic</vt:lpstr>
      <vt:lpstr>Diseño predeterminado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Kyle Pope</cp:lastModifiedBy>
  <cp:revision>726</cp:revision>
  <dcterms:created xsi:type="dcterms:W3CDTF">2017-02-19T13:52:55Z</dcterms:created>
  <dcterms:modified xsi:type="dcterms:W3CDTF">2017-02-20T05:08:22Z</dcterms:modified>
</cp:coreProperties>
</file>