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Romans 12:21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25568"/>
          </a:xfrm>
        </p:spPr>
        <p:txBody>
          <a:bodyPr lIns="457200" rIns="457200" anchor="ctr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“Do not be overcome by evil, but overcome evil with good” (NKJV).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“Overcome”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5703"/>
          </a:xfrm>
        </p:spPr>
        <p:txBody>
          <a:bodyPr lIns="457200" rIns="457200" anchor="ctr">
            <a:normAutofit/>
          </a:bodyPr>
          <a:lstStyle/>
          <a:p>
            <a:pPr marL="0" indent="0" algn="ctr">
              <a:buNone/>
            </a:pPr>
            <a:r>
              <a:rPr lang="en-US" sz="6000" i="1" dirty="0" err="1" smtClean="0"/>
              <a:t>nikao</a:t>
            </a:r>
            <a:endParaRPr lang="en-US" sz="6000" i="1" dirty="0" smtClean="0"/>
          </a:p>
          <a:p>
            <a:pPr marL="0" indent="0" algn="ctr">
              <a:buNone/>
            </a:pPr>
            <a:r>
              <a:rPr lang="en-US" sz="4000" dirty="0" smtClean="0"/>
              <a:t>“</a:t>
            </a:r>
            <a:r>
              <a:rPr lang="en-US" sz="4000" i="1" dirty="0" smtClean="0"/>
              <a:t>To conquer, overcome, vanquish, subdue</a:t>
            </a:r>
            <a:r>
              <a:rPr lang="en-US" sz="4000" dirty="0" smtClean="0"/>
              <a:t>; absolutely </a:t>
            </a:r>
            <a:r>
              <a:rPr lang="en-US" sz="4000" i="1" dirty="0" smtClean="0"/>
              <a:t>to overcome, prevail</a:t>
            </a:r>
            <a:r>
              <a:rPr lang="en-US" sz="4000" dirty="0" smtClean="0"/>
              <a:t>…” (Moulton).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How Can We Overcome Evil?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102"/>
            <a:ext cx="8229600" cy="4175387"/>
          </a:xfrm>
        </p:spPr>
        <p:txBody>
          <a:bodyPr lIns="457200" rIns="457200" anchor="t"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400" dirty="0" smtClean="0"/>
              <a:t>By the blood of Christ (Rev. 12:10-11).</a:t>
            </a:r>
          </a:p>
          <a:p>
            <a:pPr marL="914400" lvl="1" indent="-514350">
              <a:buFont typeface="Arial"/>
              <a:buChar char="•"/>
            </a:pPr>
            <a:r>
              <a:rPr lang="en-US" sz="3000" dirty="0" smtClean="0"/>
              <a:t>Does that mean we don’t have to fight against evil? (cf. Rev. 3:20-21).</a:t>
            </a:r>
          </a:p>
          <a:p>
            <a:pPr marL="914400" lvl="1" indent="-514350">
              <a:buFont typeface="Arial"/>
              <a:buChar char="•"/>
            </a:pPr>
            <a:r>
              <a:rPr lang="en-US" sz="3000" dirty="0" smtClean="0"/>
              <a:t>The blood of Christ offers the way to forgiveness—we must still fight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Resist evil (James 4:7).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Fight with the Spirit’s sword (Matt. 4:3-4).  </a:t>
            </a:r>
            <a:endParaRPr lang="en-US" sz="3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How Can We Overcome Evil?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102"/>
            <a:ext cx="8229600" cy="4175387"/>
          </a:xfrm>
        </p:spPr>
        <p:txBody>
          <a:bodyPr lIns="457200" rIns="45720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400" dirty="0" smtClean="0"/>
              <a:t>Flee from its presence (2 Tim. 2:22).</a:t>
            </a:r>
          </a:p>
          <a:p>
            <a:pPr marL="914400" lvl="1" indent="-514350">
              <a:buFont typeface="Arial"/>
              <a:buChar char="•"/>
            </a:pPr>
            <a:r>
              <a:rPr lang="en-US" sz="3000" dirty="0" smtClean="0"/>
              <a:t>Some mock the importance of fleeing, fighting, and striving against sin. </a:t>
            </a:r>
          </a:p>
          <a:p>
            <a:pPr marL="914400" lvl="1" indent="-514350">
              <a:buFont typeface="Arial"/>
              <a:buChar char="•"/>
            </a:pPr>
            <a:r>
              <a:rPr lang="en-US" sz="3000" dirty="0" smtClean="0"/>
              <a:t>They imagine that this is not accepting God’s grace. </a:t>
            </a:r>
          </a:p>
          <a:p>
            <a:pPr marL="914400" lvl="1" indent="-514350">
              <a:buFont typeface="Arial"/>
              <a:buChar char="•"/>
            </a:pPr>
            <a:r>
              <a:rPr lang="en-US" sz="3000" dirty="0" smtClean="0"/>
              <a:t>What if Joseph had that attitude (Gen. 39)?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400" dirty="0" smtClean="0"/>
              <a:t>Abstain from that which battles against the soul (1 Pet. 2:11).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400" dirty="0" smtClean="0"/>
              <a:t>Guard our companionship (1 Cor. 15:33).  </a:t>
            </a:r>
            <a:endParaRPr lang="en-US" sz="3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How Can We Overcome Evil?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102"/>
            <a:ext cx="8229600" cy="4175387"/>
          </a:xfrm>
        </p:spPr>
        <p:txBody>
          <a:bodyPr lIns="457200" rIns="457200" anchor="t"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400" dirty="0" smtClean="0"/>
              <a:t>Meditate on what is right (Mark 7:20-22; Phil 4:8).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400" dirty="0" smtClean="0"/>
              <a:t>Trust in the promises of God (2 Pet. 2:9; 1 Cor. 10:13).</a:t>
            </a:r>
          </a:p>
          <a:p>
            <a:pPr marL="0" indent="0" algn="ctr">
              <a:spcBef>
                <a:spcPts val="3216"/>
              </a:spcBef>
              <a:buNone/>
            </a:pPr>
            <a:r>
              <a:rPr lang="en-US" sz="3400" i="1" dirty="0" smtClean="0"/>
              <a:t>What is to be gained? </a:t>
            </a:r>
            <a:r>
              <a:rPr lang="en-US" sz="3400" dirty="0" smtClean="0"/>
              <a:t>(James 1:12)</a:t>
            </a:r>
            <a:endParaRPr lang="en-US" sz="3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274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Romans 12:21</vt:lpstr>
      <vt:lpstr>“Overcome”</vt:lpstr>
      <vt:lpstr>How Can We Overcome Evil?</vt:lpstr>
      <vt:lpstr>How Can We Overcome Evil?</vt:lpstr>
      <vt:lpstr>How Can We Overcome Evil?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cp:lastPrinted>2017-07-02T04:10:04Z</cp:lastPrinted>
  <dcterms:created xsi:type="dcterms:W3CDTF">2017-07-05T18:29:53Z</dcterms:created>
  <dcterms:modified xsi:type="dcterms:W3CDTF">2017-07-05T18:30:07Z</dcterms:modified>
</cp:coreProperties>
</file>