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14"/>
  </p:notesMasterIdLst>
  <p:sldIdLst>
    <p:sldId id="275" r:id="rId2"/>
    <p:sldId id="258" r:id="rId3"/>
    <p:sldId id="259" r:id="rId4"/>
    <p:sldId id="261" r:id="rId5"/>
    <p:sldId id="265" r:id="rId6"/>
    <p:sldId id="264" r:id="rId7"/>
    <p:sldId id="266" r:id="rId8"/>
    <p:sldId id="267" r:id="rId9"/>
    <p:sldId id="269" r:id="rId10"/>
    <p:sldId id="273" r:id="rId11"/>
    <p:sldId id="272" r:id="rId12"/>
    <p:sldId id="27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/>
    </p:ext>
    <p:ext uri="{2D200454-40CA-4A62-9FC3-DE9A4176ACB9}">
      <p15:notes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767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-32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102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1785-EF48-4A0F-BEB0-C6E2230FE9C1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45075-443B-42E1-B154-59E0F3A740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76244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9698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4827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9082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89145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41908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2009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84989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6739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9541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35799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01578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86C56-AB3C-475D-BED5-3A8AD3E6ABAA}" type="datetimeFigureOut">
              <a:rPr lang="en-US" smtClean="0"/>
              <a:pPr/>
              <a:t>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5C9EC-3606-42F2-838E-636AB3451A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73540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4777619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94513" y="1004851"/>
            <a:ext cx="4121050" cy="352099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</a:rPr>
              <a:t>How to Settle Religious </a:t>
            </a:r>
            <a:r>
              <a:rPr lang="en-US" sz="5400" dirty="0" smtClean="0">
                <a:solidFill>
                  <a:schemeClr val="bg1"/>
                </a:solidFill>
              </a:rPr>
              <a:t>Questions</a:t>
            </a:r>
          </a:p>
          <a:p>
            <a:endParaRPr lang="en-US" sz="5400" dirty="0" smtClean="0">
              <a:solidFill>
                <a:schemeClr val="bg1"/>
              </a:solidFill>
            </a:endParaRPr>
          </a:p>
          <a:p>
            <a:r>
              <a:rPr lang="en-US" sz="4000" dirty="0" smtClean="0">
                <a:solidFill>
                  <a:schemeClr val="bg1"/>
                </a:solidFill>
              </a:rPr>
              <a:t>2 Timothy 3:1-7</a:t>
            </a:r>
          </a:p>
          <a:p>
            <a:endParaRPr lang="en-U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648872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Relying on Divine Revelation Gives</a:t>
            </a:r>
            <a:r>
              <a:rPr lang="en-US" dirty="0" smtClean="0">
                <a:solidFill>
                  <a:schemeClr val="bg1"/>
                </a:solidFill>
              </a:rPr>
              <a:t> Clear </a:t>
            </a:r>
            <a:r>
              <a:rPr lang="en-US" dirty="0">
                <a:solidFill>
                  <a:schemeClr val="bg1"/>
                </a:solidFill>
              </a:rPr>
              <a:t>Answers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048011" y="1812115"/>
            <a:ext cx="2504994" cy="4351338"/>
          </a:xfrm>
        </p:spPr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Phil. 1:1; Acts 14: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23 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How is the church to be organized?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960902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Relying on Divine Revelation Gives</a:t>
            </a:r>
            <a:r>
              <a:rPr lang="en-US" dirty="0" smtClean="0">
                <a:solidFill>
                  <a:schemeClr val="bg1"/>
                </a:solidFill>
              </a:rPr>
              <a:t> Clear </a:t>
            </a:r>
            <a:r>
              <a:rPr lang="en-US" dirty="0">
                <a:solidFill>
                  <a:schemeClr val="bg1"/>
                </a:solidFill>
              </a:rPr>
              <a:t>Answers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2815762" cy="4351338"/>
          </a:xfrm>
        </p:spPr>
        <p:txBody>
          <a:bodyPr anchor="ctr" anchorCtr="0">
            <a:normAutofit/>
          </a:bodyPr>
          <a:lstStyle/>
          <a:p>
            <a:r>
              <a:rPr lang="sv-SE" sz="3200" dirty="0">
                <a:solidFill>
                  <a:schemeClr val="bg1"/>
                </a:solidFill>
                <a:latin typeface="Cambria"/>
                <a:cs typeface="Cambria"/>
              </a:rPr>
              <a:t>Eph. 4</a:t>
            </a:r>
            <a:r>
              <a:rPr lang="sv-SE" sz="3200" dirty="0" smtClean="0">
                <a:solidFill>
                  <a:schemeClr val="bg1"/>
                </a:solidFill>
                <a:latin typeface="Cambria"/>
                <a:cs typeface="Cambria"/>
              </a:rPr>
              <a:t>:11-13; </a:t>
            </a:r>
            <a:r>
              <a:rPr lang="sv-SE" sz="3200" dirty="0">
                <a:solidFill>
                  <a:schemeClr val="bg1"/>
                </a:solidFill>
                <a:latin typeface="Cambria"/>
                <a:cs typeface="Cambria"/>
              </a:rPr>
              <a:t>1 Tim. 3:15;</a:t>
            </a:r>
            <a:r>
              <a:rPr lang="sv-SE" sz="3200" dirty="0" smtClean="0">
                <a:solidFill>
                  <a:schemeClr val="bg1"/>
                </a:solidFill>
                <a:latin typeface="Cambria"/>
                <a:cs typeface="Cambria"/>
              </a:rPr>
              <a:t> 5</a:t>
            </a:r>
            <a:r>
              <a:rPr lang="sv-SE" sz="3200" dirty="0">
                <a:solidFill>
                  <a:schemeClr val="bg1"/>
                </a:solidFill>
                <a:latin typeface="Cambria"/>
                <a:cs typeface="Cambria"/>
              </a:rPr>
              <a:t>:</a:t>
            </a:r>
            <a:r>
              <a:rPr lang="sv-SE" sz="3200" dirty="0" smtClean="0">
                <a:solidFill>
                  <a:schemeClr val="bg1"/>
                </a:solidFill>
                <a:latin typeface="Cambria"/>
                <a:cs typeface="Cambria"/>
              </a:rPr>
              <a:t>16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What is the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 work </a:t>
            </a:r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of the church?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73540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4777619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94513" y="1004851"/>
            <a:ext cx="4121050" cy="352099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</a:rPr>
              <a:t>How</a:t>
            </a:r>
            <a:r>
              <a:rPr lang="en-US" sz="5400" dirty="0" smtClean="0">
                <a:solidFill>
                  <a:schemeClr val="bg1"/>
                </a:solidFill>
              </a:rPr>
              <a:t> Will You Settle Your Questions?</a:t>
            </a:r>
            <a:endParaRPr lang="en-US" sz="4000" dirty="0" smtClean="0">
              <a:solidFill>
                <a:schemeClr val="bg1"/>
              </a:solidFill>
            </a:endParaRPr>
          </a:p>
          <a:p>
            <a:endParaRPr lang="en-US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648872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Opinions of Men Give Conflicting Answers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Just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 Pray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Just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 Believe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Do Nothing?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What to do to be saved?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624337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Opinions of Men Give Conflicting Answers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Sprinkling</a:t>
            </a:r>
          </a:p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Pouring</a:t>
            </a:r>
            <a:endParaRPr lang="en-US" sz="3200" dirty="0" smtClean="0">
              <a:solidFill>
                <a:schemeClr val="bg1"/>
              </a:solidFill>
              <a:latin typeface="Cambria"/>
              <a:cs typeface="Cambria"/>
            </a:endParaRPr>
          </a:p>
          <a:p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Immersion?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What is baptism?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791732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2095"/>
            <a:ext cx="9144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Opinions of Men Give Conflicting Answers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Play Piano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Burn Incense</a:t>
            </a:r>
          </a:p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Light 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candles?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What to do in worship?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9192435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Opinions of Men Give Conflicting Answers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Vote of Members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Most Convenient</a:t>
            </a:r>
          </a:p>
          <a:p>
            <a:pPr marL="458788" indent="-458788"/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Elders and Deacons?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592588" cy="4351338"/>
          </a:xfrm>
        </p:spPr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How should the church be organized?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3653017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Opinions of Men Give Conflicting Answers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 anchor="ctr" anchorCtr="0">
            <a:normAutofit/>
          </a:bodyPr>
          <a:lstStyle/>
          <a:p>
            <a:pPr marL="284163" indent="-284163"/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Social</a:t>
            </a:r>
          </a:p>
          <a:p>
            <a:pPr marL="284163" indent="-284163"/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Recreational</a:t>
            </a:r>
          </a:p>
          <a:p>
            <a:pPr marL="284163" indent="-284163"/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Political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 and Economic Reform?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447445" cy="4351338"/>
          </a:xfrm>
        </p:spPr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What is the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 work of the church?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1476716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Relying on Divine Revelation Gives</a:t>
            </a:r>
            <a:r>
              <a:rPr lang="en-US" dirty="0" smtClean="0">
                <a:solidFill>
                  <a:schemeClr val="bg1"/>
                </a:solidFill>
              </a:rPr>
              <a:t> Clear </a:t>
            </a:r>
            <a:r>
              <a:rPr lang="en-US" dirty="0">
                <a:solidFill>
                  <a:schemeClr val="bg1"/>
                </a:solidFill>
              </a:rPr>
              <a:t>Answers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2707669" cy="4351338"/>
          </a:xfrm>
        </p:spPr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Acts 2: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37-38</a:t>
            </a:r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;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 Rom. 10:8-11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What to do to be saved?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816076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Relying on Divine Revelation Gives</a:t>
            </a:r>
            <a:r>
              <a:rPr lang="en-US" dirty="0" smtClean="0">
                <a:solidFill>
                  <a:schemeClr val="bg1"/>
                </a:solidFill>
              </a:rPr>
              <a:t> Clear </a:t>
            </a:r>
            <a:r>
              <a:rPr lang="en-US" dirty="0">
                <a:solidFill>
                  <a:schemeClr val="bg1"/>
                </a:solidFill>
              </a:rPr>
              <a:t>Answers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2545529" cy="4351338"/>
          </a:xfrm>
        </p:spPr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Rom. 6:4;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 Acts </a:t>
            </a:r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8:36-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39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What is baptism?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6213275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Relying on Divine Revelation Gives</a:t>
            </a:r>
            <a:r>
              <a:rPr lang="en-US" dirty="0" smtClean="0">
                <a:solidFill>
                  <a:schemeClr val="bg1"/>
                </a:solidFill>
              </a:rPr>
              <a:t> Clear </a:t>
            </a:r>
            <a:r>
              <a:rPr lang="en-US" dirty="0">
                <a:solidFill>
                  <a:schemeClr val="bg1"/>
                </a:solidFill>
              </a:rPr>
              <a:t>Answers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49" y="1825625"/>
            <a:ext cx="2532017" cy="4351338"/>
          </a:xfrm>
        </p:spPr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Acts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 20:7;     1 </a:t>
            </a:r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Cor.</a:t>
            </a:r>
            <a:r>
              <a:rPr lang="en-US" sz="3200" dirty="0" smtClean="0">
                <a:solidFill>
                  <a:schemeClr val="bg1"/>
                </a:solidFill>
                <a:latin typeface="Cambria"/>
                <a:cs typeface="Cambria"/>
              </a:rPr>
              <a:t> 14:15; 16:1-2</a:t>
            </a:r>
            <a:endParaRPr lang="en-US" sz="32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 anchor="ctr" anchorCtr="0"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/>
                <a:cs typeface="Cambria"/>
              </a:rPr>
              <a:t>What to do in worship?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9275325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1">
      <a:majorFont>
        <a:latin typeface="Calisto M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254</Words>
  <Application>Microsoft Macintosh PowerPoint</Application>
  <PresentationFormat>On-screen Show (4:3)</PresentationFormat>
  <Paragraphs>44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Opinions of Men Give Conflicting Answers</vt:lpstr>
      <vt:lpstr>Opinions of Men Give Conflicting Answers</vt:lpstr>
      <vt:lpstr>Opinions of Men Give Conflicting Answers</vt:lpstr>
      <vt:lpstr>Opinions of Men Give Conflicting Answers</vt:lpstr>
      <vt:lpstr>Opinions of Men Give Conflicting Answers</vt:lpstr>
      <vt:lpstr>Relying on Divine Revelation Gives Clear Answers</vt:lpstr>
      <vt:lpstr>Relying on Divine Revelation Gives Clear Answers</vt:lpstr>
      <vt:lpstr>Relying on Divine Revelation Gives Clear Answers</vt:lpstr>
      <vt:lpstr>Relying on Divine Revelation Gives Clear Answers</vt:lpstr>
      <vt:lpstr>Relying on Divine Revelation Gives Clear Answers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Roger Lindsey</dc:creator>
  <cp:lastModifiedBy>Kyle Pope</cp:lastModifiedBy>
  <cp:revision>19</cp:revision>
  <cp:lastPrinted>2017-02-12T01:04:28Z</cp:lastPrinted>
  <dcterms:created xsi:type="dcterms:W3CDTF">2017-02-14T17:29:20Z</dcterms:created>
  <dcterms:modified xsi:type="dcterms:W3CDTF">2017-02-14T17:29:35Z</dcterms:modified>
</cp:coreProperties>
</file>