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A11535-C71B-7D4D-BB5B-48077B37D777}" type="datetimeFigureOut">
              <a:rPr lang="en-US" smtClean="0"/>
              <a:pPr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904980-4440-7F4C-81CE-2DF645F97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A11535-C71B-7D4D-BB5B-48077B37D777}" type="datetimeFigureOut">
              <a:rPr lang="en-US" smtClean="0"/>
              <a:pPr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904980-4440-7F4C-81CE-2DF645F97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A11535-C71B-7D4D-BB5B-48077B37D777}" type="datetimeFigureOut">
              <a:rPr lang="en-US" smtClean="0"/>
              <a:pPr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904980-4440-7F4C-81CE-2DF645F97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A11535-C71B-7D4D-BB5B-48077B37D777}" type="datetimeFigureOut">
              <a:rPr lang="en-US" smtClean="0"/>
              <a:pPr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904980-4440-7F4C-81CE-2DF645F97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A11535-C71B-7D4D-BB5B-48077B37D777}" type="datetimeFigureOut">
              <a:rPr lang="en-US" smtClean="0"/>
              <a:pPr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904980-4440-7F4C-81CE-2DF645F97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A11535-C71B-7D4D-BB5B-48077B37D777}" type="datetimeFigureOut">
              <a:rPr lang="en-US" smtClean="0"/>
              <a:pPr/>
              <a:t>8/20/17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904980-4440-7F4C-81CE-2DF645F97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A11535-C71B-7D4D-BB5B-48077B37D777}" type="datetimeFigureOut">
              <a:rPr lang="en-US" smtClean="0"/>
              <a:pPr/>
              <a:t>8/20/17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904980-4440-7F4C-81CE-2DF645F97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A11535-C71B-7D4D-BB5B-48077B37D777}" type="datetimeFigureOut">
              <a:rPr lang="en-US" smtClean="0"/>
              <a:pPr/>
              <a:t>8/20/17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904980-4440-7F4C-81CE-2DF645F97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A11535-C71B-7D4D-BB5B-48077B37D777}" type="datetimeFigureOut">
              <a:rPr lang="en-US" smtClean="0"/>
              <a:pPr/>
              <a:t>8/20/17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904980-4440-7F4C-81CE-2DF645F97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A11535-C71B-7D4D-BB5B-48077B37D777}" type="datetimeFigureOut">
              <a:rPr lang="en-US" smtClean="0"/>
              <a:pPr/>
              <a:t>8/20/17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904980-4440-7F4C-81CE-2DF645F97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A11535-C71B-7D4D-BB5B-48077B37D777}" type="datetimeFigureOut">
              <a:rPr lang="en-US" smtClean="0"/>
              <a:pPr/>
              <a:t>8/20/17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904980-4440-7F4C-81CE-2DF645F97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rcRect l="6251" t="34046" b="11475"/>
          <a:stretch>
            <a:fillRect/>
          </a:stretch>
        </p:blipFill>
        <p:spPr>
          <a:xfrm>
            <a:off x="0" y="-227012"/>
            <a:ext cx="9144000" cy="708501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08200"/>
            <a:ext cx="8229600" cy="447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7946"/>
            <a:ext cx="9144000" cy="1340946"/>
          </a:xfrm>
        </p:spPr>
        <p:txBody>
          <a:bodyPr>
            <a:noAutofit/>
          </a:bodyPr>
          <a:lstStyle/>
          <a:p>
            <a:r>
              <a:rPr lang="en-US" sz="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 Wish We Didn’t Have Freewill!</a:t>
            </a:r>
            <a:endParaRPr lang="en-US" sz="50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8200"/>
            <a:ext cx="8686800" cy="4470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Deuteronomy 30:11-20</a:t>
            </a:r>
          </a:p>
          <a:p>
            <a:pPr>
              <a:buNone/>
            </a:pPr>
            <a:r>
              <a:rPr lang="en-US" sz="3400" i="1" dirty="0" smtClean="0"/>
              <a:t>If we didn’t have freewill…</a:t>
            </a:r>
          </a:p>
          <a:p>
            <a:pPr marL="688975"/>
            <a:r>
              <a:rPr lang="en-US" sz="3000" dirty="0" smtClean="0"/>
              <a:t>We wouldn’t need to feel guilt (Isa. 30:8-11).</a:t>
            </a:r>
          </a:p>
          <a:p>
            <a:pPr marL="688975"/>
            <a:r>
              <a:rPr lang="en-US" sz="3000" dirty="0" smtClean="0"/>
              <a:t>Sin wouldn’t be our fault (1 Cor. 10:13).</a:t>
            </a:r>
          </a:p>
          <a:p>
            <a:pPr marL="688975"/>
            <a:r>
              <a:rPr lang="en-US" sz="3000" dirty="0" smtClean="0"/>
              <a:t>Souls wouldn’t perish because of our silence (Mark 16:15-16).</a:t>
            </a:r>
          </a:p>
          <a:p>
            <a:pPr marL="688975"/>
            <a:r>
              <a:rPr lang="en-US" sz="3000" dirty="0" smtClean="0"/>
              <a:t>Those taught couldn’t fall (1 Tim. 4:16; Gal. 6:1).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7946"/>
            <a:ext cx="9144000" cy="1340946"/>
          </a:xfrm>
        </p:spPr>
        <p:txBody>
          <a:bodyPr>
            <a:noAutofit/>
          </a:bodyPr>
          <a:lstStyle/>
          <a:p>
            <a:r>
              <a:rPr lang="en-US" sz="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 Wish We Didn’t Have Freewill!</a:t>
            </a:r>
            <a:endParaRPr lang="en-US" sz="50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8200"/>
            <a:ext cx="8686800" cy="4470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Deuteronomy 30:11-20</a:t>
            </a:r>
          </a:p>
          <a:p>
            <a:pPr>
              <a:buNone/>
            </a:pPr>
            <a:r>
              <a:rPr lang="en-US" sz="3400" i="1" dirty="0" smtClean="0"/>
              <a:t>Yet, since we do have freewill…</a:t>
            </a:r>
          </a:p>
          <a:p>
            <a:pPr marL="688975"/>
            <a:r>
              <a:rPr lang="en-US" sz="3000" dirty="0" smtClean="0"/>
              <a:t>We should feel guilt (2 Cor. 7:8-10).</a:t>
            </a:r>
          </a:p>
          <a:p>
            <a:pPr marL="688975"/>
            <a:r>
              <a:rPr lang="en-US" sz="3000" dirty="0" smtClean="0"/>
              <a:t>Sin is our fault (Jas. 1:13-15; Ezek. 18:20).</a:t>
            </a:r>
          </a:p>
          <a:p>
            <a:pPr marL="688975"/>
            <a:r>
              <a:rPr lang="en-US" sz="3000" dirty="0" smtClean="0"/>
              <a:t>Souls will perish because of our silence (Rom. 10:14-17; Ezek. 3:17-19).</a:t>
            </a:r>
          </a:p>
          <a:p>
            <a:pPr marL="688975"/>
            <a:r>
              <a:rPr lang="en-US" sz="3000" dirty="0" smtClean="0"/>
              <a:t>Those taught can fall away (Acts 1:15-26).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179</Words>
  <Application>Microsoft Macintosh PowerPoint</Application>
  <PresentationFormat>On-screen Show (4:3)</PresentationFormat>
  <Paragraphs>14</Paragraphs>
  <Slides>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I Wish We Didn’t Have Freewill!</vt:lpstr>
      <vt:lpstr>I Wish We Didn’t Have Freewill!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Pope</dc:creator>
  <cp:lastModifiedBy>Kyle Pope</cp:lastModifiedBy>
  <cp:revision>2</cp:revision>
  <dcterms:created xsi:type="dcterms:W3CDTF">2017-08-20T20:49:42Z</dcterms:created>
  <dcterms:modified xsi:type="dcterms:W3CDTF">2017-08-20T20:50:00Z</dcterms:modified>
</cp:coreProperties>
</file>