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22C16"/>
    <a:srgbClr val="0C788E"/>
    <a:srgbClr val="025198"/>
    <a:srgbClr val="000099"/>
    <a:srgbClr val="1C1C1C"/>
    <a:srgbClr val="660066"/>
    <a:srgbClr val="000058"/>
    <a:srgbClr val="2E1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1575" autoAdjust="0"/>
    <p:restoredTop sz="94652" autoAdjust="0"/>
  </p:normalViewPr>
  <p:slideViewPr>
    <p:cSldViewPr>
      <p:cViewPr varScale="1">
        <p:scale>
          <a:sx n="99" d="100"/>
          <a:sy n="99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330352-AA7D-564A-B2DF-E5A604CAD2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B05D17-3946-E049-AED9-64259C0A0C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695631-7594-3949-81C0-CD1F6D017A1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241A7E-12D8-EF48-9D08-2C155FF77D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02DACC-B0AC-DB44-8C8F-E0CD0BA460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7B5F5-BF20-5F4F-8DCB-7AA8C22174B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9D19D8-8A0D-7F4C-AFB8-9BC8CC2CF7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F46724-367C-A240-B84F-C85A8B35703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DC2AF5-64D2-B44A-B76F-DE32D0F868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DABB8-79AE-134E-9265-B888C1B003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EC8905-059A-9042-802B-E8FD14B4B7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5F1391-319E-F640-A0D1-F3F853993CF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692274" y="4581525"/>
            <a:ext cx="6537325" cy="544513"/>
          </a:xfrm>
          <a:noFill/>
          <a:ln/>
        </p:spPr>
        <p:txBody>
          <a:bodyPr/>
          <a:lstStyle/>
          <a:p>
            <a:pPr algn="l"/>
            <a:r>
              <a:rPr lang="es-UY" sz="4000" b="1" dirty="0" smtClean="0">
                <a:solidFill>
                  <a:schemeClr val="tx1"/>
                </a:solidFill>
              </a:rPr>
              <a:t>Influences and Examples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1692275" y="5157788"/>
            <a:ext cx="661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s-UY" sz="2400" b="1" dirty="0" smtClean="0"/>
              <a:t>Throughout Life</a:t>
            </a:r>
            <a:endParaRPr lang="es-E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94864"/>
            <a:ext cx="7086600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Christians are to be examples and influence others for good (Matt. 5:13-16).</a:t>
            </a:r>
          </a:p>
          <a:p>
            <a:pPr>
              <a:spcAft>
                <a:spcPts val="2400"/>
              </a:spcAft>
            </a:pPr>
            <a:r>
              <a:rPr lang="en-US" sz="2800" b="1" dirty="0" smtClean="0">
                <a:solidFill>
                  <a:schemeClr val="bg1"/>
                </a:solidFill>
              </a:rPr>
              <a:t>Yet, we are also to guard against the negative Influence of the world upon us (1 Cor. 5:4-7; 15:33).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" grpId="0"/>
      <p:bldP spid="2170" grpId="0"/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692274" y="4581525"/>
            <a:ext cx="6537325" cy="544513"/>
          </a:xfrm>
          <a:noFill/>
          <a:ln/>
        </p:spPr>
        <p:txBody>
          <a:bodyPr/>
          <a:lstStyle/>
          <a:p>
            <a:pPr algn="l"/>
            <a:r>
              <a:rPr lang="es-UY" sz="4000" b="1" dirty="0" smtClean="0">
                <a:solidFill>
                  <a:schemeClr val="tx1"/>
                </a:solidFill>
              </a:rPr>
              <a:t>Influences and Examples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1692275" y="5157788"/>
            <a:ext cx="661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s-UY" sz="2400" b="1" dirty="0" smtClean="0"/>
              <a:t>Throughout Life</a:t>
            </a:r>
            <a:endParaRPr lang="es-E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81000"/>
            <a:ext cx="7086600" cy="297004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Different Stages of Life Offer Different Challenges of Influence and Example.</a:t>
            </a:r>
          </a:p>
          <a:p>
            <a:pPr lvl="1" indent="-457200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Youth is often prone to stumbling (Psa. 25:6-7).</a:t>
            </a:r>
          </a:p>
          <a:p>
            <a:pPr lvl="1" indent="-457200">
              <a:spcAft>
                <a:spcPts val="60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But, the young can be great examples (1 Tim.  4:12).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692274" y="4581525"/>
            <a:ext cx="6537325" cy="544513"/>
          </a:xfrm>
          <a:noFill/>
          <a:ln/>
        </p:spPr>
        <p:txBody>
          <a:bodyPr/>
          <a:lstStyle/>
          <a:p>
            <a:pPr algn="l"/>
            <a:r>
              <a:rPr lang="es-UY" sz="4000" b="1" dirty="0" smtClean="0">
                <a:solidFill>
                  <a:schemeClr val="tx1"/>
                </a:solidFill>
              </a:rPr>
              <a:t>Influences and Examples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1692275" y="5157788"/>
            <a:ext cx="661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s-UY" sz="2400" b="1" dirty="0" smtClean="0"/>
              <a:t>Throughout Life</a:t>
            </a:r>
            <a:endParaRPr lang="es-E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81000"/>
            <a:ext cx="7086600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Different Stages of Life Offer Different Challenges of Influence and Example.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Adults can be a great influence for good (Prov. 17:6; Joel 1:3; 1 Pet. 3:1-2; Titus 2:6-8).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But, adults can also lead others to sin (</a:t>
            </a:r>
            <a:r>
              <a:rPr lang="en-US" sz="2800" b="1" dirty="0" err="1" smtClean="0">
                <a:solidFill>
                  <a:schemeClr val="bg1"/>
                </a:solidFill>
              </a:rPr>
              <a:t>Ecc</a:t>
            </a:r>
            <a:r>
              <a:rPr lang="en-US" sz="2800" b="1" dirty="0" smtClean="0">
                <a:solidFill>
                  <a:schemeClr val="bg1"/>
                </a:solidFill>
              </a:rPr>
              <a:t>. 10:1; Rom. 14:7-13).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692274" y="4581525"/>
            <a:ext cx="6537325" cy="544513"/>
          </a:xfrm>
          <a:noFill/>
          <a:ln/>
        </p:spPr>
        <p:txBody>
          <a:bodyPr/>
          <a:lstStyle/>
          <a:p>
            <a:pPr algn="l"/>
            <a:r>
              <a:rPr lang="es-UY" sz="4000" b="1" dirty="0" smtClean="0">
                <a:solidFill>
                  <a:schemeClr val="tx1"/>
                </a:solidFill>
              </a:rPr>
              <a:t>Influences and Examples</a:t>
            </a:r>
            <a:endParaRPr lang="es-ES" sz="4000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1692275" y="5157788"/>
            <a:ext cx="66135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s-UY" sz="2400" b="1" dirty="0" smtClean="0"/>
              <a:t>Throughout Life</a:t>
            </a:r>
            <a:endParaRPr lang="es-E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381000"/>
            <a:ext cx="7086600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Different Stages of Life Offer Different Challenges of Influence and Example.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Old age imposes limits on the body (2 Cor. 4:16).</a:t>
            </a:r>
          </a:p>
          <a:p>
            <a:pPr lvl="1" indent="-457200">
              <a:spcAft>
                <a:spcPts val="0"/>
              </a:spcAft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But, older Christians can provide an invaluable influence (Prov. 16:31; Titus 2:2-3; Psa. 71:18).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248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Influences and Examples</vt:lpstr>
      <vt:lpstr>Influences and Examples</vt:lpstr>
      <vt:lpstr>Influences and Examples</vt:lpstr>
      <vt:lpstr>Influences and Examples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Kyle Pope</cp:lastModifiedBy>
  <cp:revision>705</cp:revision>
  <dcterms:created xsi:type="dcterms:W3CDTF">2017-01-22T22:35:03Z</dcterms:created>
  <dcterms:modified xsi:type="dcterms:W3CDTF">2017-01-22T22:35:27Z</dcterms:modified>
</cp:coreProperties>
</file>