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422C16"/>
    <a:srgbClr val="0C788E"/>
    <a:srgbClr val="025198"/>
    <a:srgbClr val="000099"/>
    <a:srgbClr val="1C1C1C"/>
    <a:srgbClr val="660066"/>
    <a:srgbClr val="000058"/>
    <a:srgbClr val="2E17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21575" autoAdjust="0"/>
    <p:restoredTop sz="94652" autoAdjust="0"/>
  </p:normalViewPr>
  <p:slideViewPr>
    <p:cSldViewPr>
      <p:cViewPr varScale="1">
        <p:scale>
          <a:sx n="99" d="100"/>
          <a:sy n="99" d="100"/>
        </p:scale>
        <p:origin x="-26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0330352-AA7D-564A-B2DF-E5A604CAD2E2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2B05D17-3946-E049-AED9-64259C0A0C6D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9695631-7594-3949-81C0-CD1F6D017A14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9241A7E-12D8-EF48-9D08-2C155FF77DA7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02DACC-B0AC-DB44-8C8F-E0CD0BA460B3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937B5F5-BF20-5F4F-8DCB-7AA8C22174B2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C9D19D8-8A0D-7F4C-AFB8-9BC8CC2CF73B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9F46724-367C-A240-B84F-C85A8B357037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DC2AF5-64D2-B44A-B76F-DE32D0F868C7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88DABB8-79AE-134E-9265-B888C1B003B3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6EC8905-059A-9042-802B-E8FD14B4B7F4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B5F1391-319E-F640-A0D1-F3F853993CF9}" type="slidenum">
              <a:rPr lang="es-ES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8" name="Rectangle 110"/>
          <p:cNvSpPr>
            <a:spLocks noGrp="1" noChangeArrowheads="1"/>
          </p:cNvSpPr>
          <p:nvPr>
            <p:ph type="ctrTitle"/>
          </p:nvPr>
        </p:nvSpPr>
        <p:spPr>
          <a:xfrm>
            <a:off x="1692274" y="4581525"/>
            <a:ext cx="6537325" cy="544513"/>
          </a:xfrm>
          <a:noFill/>
          <a:ln/>
        </p:spPr>
        <p:txBody>
          <a:bodyPr/>
          <a:lstStyle/>
          <a:p>
            <a:pPr algn="l"/>
            <a:r>
              <a:rPr lang="es-UY" sz="4000" b="1" dirty="0" smtClean="0">
                <a:solidFill>
                  <a:schemeClr val="tx1"/>
                </a:solidFill>
              </a:rPr>
              <a:t>Influences and Examples</a:t>
            </a:r>
            <a:endParaRPr lang="es-ES" sz="4000" b="1" dirty="0">
              <a:solidFill>
                <a:schemeClr val="tx1"/>
              </a:solidFill>
            </a:endParaRPr>
          </a:p>
        </p:txBody>
      </p:sp>
      <p:sp>
        <p:nvSpPr>
          <p:cNvPr id="2170" name="Rectangle 122"/>
          <p:cNvSpPr>
            <a:spLocks noChangeArrowheads="1"/>
          </p:cNvSpPr>
          <p:nvPr/>
        </p:nvSpPr>
        <p:spPr bwMode="auto">
          <a:xfrm>
            <a:off x="1692275" y="5157788"/>
            <a:ext cx="66135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s-UY" sz="2400" b="1" dirty="0" smtClean="0"/>
              <a:t>Throughout Life</a:t>
            </a:r>
            <a:endParaRPr lang="es-E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600200" y="694864"/>
            <a:ext cx="7086600" cy="255454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2400"/>
              </a:spcAft>
            </a:pPr>
            <a:r>
              <a:rPr lang="en-US" sz="2800" b="1" dirty="0" smtClean="0">
                <a:solidFill>
                  <a:schemeClr val="bg1"/>
                </a:solidFill>
              </a:rPr>
              <a:t>Christians are to be examples and influence others for good (Matt. 5:13-16).</a:t>
            </a:r>
          </a:p>
          <a:p>
            <a:pPr>
              <a:spcAft>
                <a:spcPts val="2400"/>
              </a:spcAft>
            </a:pPr>
            <a:r>
              <a:rPr lang="en-US" sz="2800" b="1" dirty="0" smtClean="0">
                <a:solidFill>
                  <a:schemeClr val="bg1"/>
                </a:solidFill>
              </a:rPr>
              <a:t>Yet, we are also to guard against the negative Influence of the world upon us (1 Cor. 5:4-7; 15:33).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8" grpId="0"/>
      <p:bldP spid="2170" grpId="0"/>
      <p:bldP spid="6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8" name="Rectangle 110"/>
          <p:cNvSpPr>
            <a:spLocks noGrp="1" noChangeArrowheads="1"/>
          </p:cNvSpPr>
          <p:nvPr>
            <p:ph type="ctrTitle"/>
          </p:nvPr>
        </p:nvSpPr>
        <p:spPr>
          <a:xfrm>
            <a:off x="1692274" y="4581525"/>
            <a:ext cx="6537325" cy="544513"/>
          </a:xfrm>
          <a:noFill/>
          <a:ln/>
        </p:spPr>
        <p:txBody>
          <a:bodyPr/>
          <a:lstStyle/>
          <a:p>
            <a:pPr algn="l"/>
            <a:r>
              <a:rPr lang="es-UY" sz="4000" b="1" dirty="0" smtClean="0">
                <a:solidFill>
                  <a:schemeClr val="tx1"/>
                </a:solidFill>
              </a:rPr>
              <a:t>Influences and Examples</a:t>
            </a:r>
            <a:endParaRPr lang="es-ES" sz="4000" b="1" dirty="0">
              <a:solidFill>
                <a:schemeClr val="tx1"/>
              </a:solidFill>
            </a:endParaRPr>
          </a:p>
        </p:txBody>
      </p:sp>
      <p:sp>
        <p:nvSpPr>
          <p:cNvPr id="2170" name="Rectangle 122"/>
          <p:cNvSpPr>
            <a:spLocks noChangeArrowheads="1"/>
          </p:cNvSpPr>
          <p:nvPr/>
        </p:nvSpPr>
        <p:spPr bwMode="auto">
          <a:xfrm>
            <a:off x="1692275" y="5157788"/>
            <a:ext cx="66135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s-UY" sz="2400" b="1" dirty="0" smtClean="0"/>
              <a:t>Throughout Life</a:t>
            </a:r>
            <a:endParaRPr lang="es-E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600200" y="381000"/>
            <a:ext cx="7086600" cy="297004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000" b="1" dirty="0" smtClean="0">
                <a:solidFill>
                  <a:schemeClr val="bg1"/>
                </a:solidFill>
              </a:rPr>
              <a:t>Different Stages of Life Offer Different Challenges of Influence and Example.</a:t>
            </a:r>
          </a:p>
          <a:p>
            <a:pPr lvl="1" indent="-457200">
              <a:spcAft>
                <a:spcPts val="600"/>
              </a:spcAft>
              <a:buFont typeface="Arial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Youth is often prone to stumbling (Psa. 25:6-7).</a:t>
            </a:r>
          </a:p>
          <a:p>
            <a:pPr lvl="1" indent="-457200">
              <a:spcAft>
                <a:spcPts val="600"/>
              </a:spcAft>
              <a:buFont typeface="Arial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But, the young can be great examples (1 Tim.  4:12).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8" name="Rectangle 110"/>
          <p:cNvSpPr>
            <a:spLocks noGrp="1" noChangeArrowheads="1"/>
          </p:cNvSpPr>
          <p:nvPr>
            <p:ph type="ctrTitle"/>
          </p:nvPr>
        </p:nvSpPr>
        <p:spPr>
          <a:xfrm>
            <a:off x="1692274" y="4581525"/>
            <a:ext cx="6537325" cy="544513"/>
          </a:xfrm>
          <a:noFill/>
          <a:ln/>
        </p:spPr>
        <p:txBody>
          <a:bodyPr/>
          <a:lstStyle/>
          <a:p>
            <a:pPr algn="l"/>
            <a:r>
              <a:rPr lang="es-UY" sz="4000" b="1" dirty="0" smtClean="0">
                <a:solidFill>
                  <a:schemeClr val="tx1"/>
                </a:solidFill>
              </a:rPr>
              <a:t>Influences and Examples</a:t>
            </a:r>
            <a:endParaRPr lang="es-ES" sz="4000" b="1" dirty="0">
              <a:solidFill>
                <a:schemeClr val="tx1"/>
              </a:solidFill>
            </a:endParaRPr>
          </a:p>
        </p:txBody>
      </p:sp>
      <p:sp>
        <p:nvSpPr>
          <p:cNvPr id="2170" name="Rectangle 122"/>
          <p:cNvSpPr>
            <a:spLocks noChangeArrowheads="1"/>
          </p:cNvSpPr>
          <p:nvPr/>
        </p:nvSpPr>
        <p:spPr bwMode="auto">
          <a:xfrm>
            <a:off x="1692275" y="5157788"/>
            <a:ext cx="66135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s-UY" sz="2400" b="1" dirty="0" smtClean="0"/>
              <a:t>Throughout Life</a:t>
            </a:r>
            <a:endParaRPr lang="es-E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600200" y="381000"/>
            <a:ext cx="7086600" cy="33239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000" b="1" dirty="0" smtClean="0">
                <a:solidFill>
                  <a:schemeClr val="bg1"/>
                </a:solidFill>
              </a:rPr>
              <a:t>Different Stages of Life Offer Different Challenges of Influence and Example.</a:t>
            </a:r>
          </a:p>
          <a:p>
            <a:pPr lvl="1" indent="-457200">
              <a:spcAft>
                <a:spcPts val="0"/>
              </a:spcAft>
              <a:buFont typeface="Arial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Adults can be a great influence for good (Prov. 17:6; Joel 1:3; 1 Pet. 3:1-2; Titus 2:6-8).</a:t>
            </a:r>
          </a:p>
          <a:p>
            <a:pPr lvl="1" indent="-457200">
              <a:spcAft>
                <a:spcPts val="0"/>
              </a:spcAft>
              <a:buFont typeface="Arial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But, adults can also lead others to sin (</a:t>
            </a:r>
            <a:r>
              <a:rPr lang="en-US" sz="2800" b="1" dirty="0" err="1" smtClean="0">
                <a:solidFill>
                  <a:schemeClr val="bg1"/>
                </a:solidFill>
              </a:rPr>
              <a:t>Ecc</a:t>
            </a:r>
            <a:r>
              <a:rPr lang="en-US" sz="2800" b="1" dirty="0" smtClean="0">
                <a:solidFill>
                  <a:schemeClr val="bg1"/>
                </a:solidFill>
              </a:rPr>
              <a:t>. 10:1; Rom. 14:7-13).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8" name="Rectangle 110"/>
          <p:cNvSpPr>
            <a:spLocks noGrp="1" noChangeArrowheads="1"/>
          </p:cNvSpPr>
          <p:nvPr>
            <p:ph type="ctrTitle"/>
          </p:nvPr>
        </p:nvSpPr>
        <p:spPr>
          <a:xfrm>
            <a:off x="1692274" y="4581525"/>
            <a:ext cx="6537325" cy="544513"/>
          </a:xfrm>
          <a:noFill/>
          <a:ln/>
        </p:spPr>
        <p:txBody>
          <a:bodyPr/>
          <a:lstStyle/>
          <a:p>
            <a:pPr algn="l"/>
            <a:r>
              <a:rPr lang="es-UY" sz="4000" b="1" dirty="0" smtClean="0">
                <a:solidFill>
                  <a:schemeClr val="tx1"/>
                </a:solidFill>
              </a:rPr>
              <a:t>Influences and Examples</a:t>
            </a:r>
            <a:endParaRPr lang="es-ES" sz="4000" b="1" dirty="0">
              <a:solidFill>
                <a:schemeClr val="tx1"/>
              </a:solidFill>
            </a:endParaRPr>
          </a:p>
        </p:txBody>
      </p:sp>
      <p:sp>
        <p:nvSpPr>
          <p:cNvPr id="2170" name="Rectangle 122"/>
          <p:cNvSpPr>
            <a:spLocks noChangeArrowheads="1"/>
          </p:cNvSpPr>
          <p:nvPr/>
        </p:nvSpPr>
        <p:spPr bwMode="auto">
          <a:xfrm>
            <a:off x="1692275" y="5157788"/>
            <a:ext cx="66135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s-UY" sz="2400" b="1" dirty="0" smtClean="0"/>
              <a:t>Throughout Life</a:t>
            </a:r>
            <a:endParaRPr lang="es-E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600200" y="381000"/>
            <a:ext cx="7086600" cy="332398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000" b="1" dirty="0" smtClean="0">
                <a:solidFill>
                  <a:schemeClr val="bg1"/>
                </a:solidFill>
              </a:rPr>
              <a:t>Different Stages of Life Offer Different Challenges of Influence and Example.</a:t>
            </a:r>
          </a:p>
          <a:p>
            <a:pPr lvl="1" indent="-457200">
              <a:spcAft>
                <a:spcPts val="0"/>
              </a:spcAft>
              <a:buFont typeface="Arial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Old age imposes limits on the body (2 Cor. 4:16).</a:t>
            </a:r>
          </a:p>
          <a:p>
            <a:pPr lvl="1" indent="-457200">
              <a:spcAft>
                <a:spcPts val="0"/>
              </a:spcAft>
              <a:buFont typeface="Arial"/>
              <a:buChar char="•"/>
            </a:pPr>
            <a:r>
              <a:rPr lang="en-US" sz="2800" b="1" dirty="0" smtClean="0">
                <a:solidFill>
                  <a:schemeClr val="bg1"/>
                </a:solidFill>
              </a:rPr>
              <a:t>But, older Christians can provide an invaluable influence (Prov. 16:31; Titus 2:2-3; Psa. 71:18).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bldLvl="2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7699</TotalTime>
  <Words>248</Words>
  <Application>Microsoft Macintosh PowerPoint</Application>
  <PresentationFormat>On-screen Show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Diseño predeterminado</vt:lpstr>
      <vt:lpstr>Influences and Examples</vt:lpstr>
      <vt:lpstr>Influences and Examples</vt:lpstr>
      <vt:lpstr>Influences and Examples</vt:lpstr>
      <vt:lpstr>Influences and Examples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Kyle Pope</cp:lastModifiedBy>
  <cp:revision>705</cp:revision>
  <dcterms:created xsi:type="dcterms:W3CDTF">2017-01-22T22:35:03Z</dcterms:created>
  <dcterms:modified xsi:type="dcterms:W3CDTF">2017-01-22T22:35:27Z</dcterms:modified>
</cp:coreProperties>
</file>