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45813-2B04-7449-907D-323340BE77B8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8EB15-6B2F-DA42-9DCA-32E56714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Colossians 3:17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“And whatever you do in word or deed, do all in the name of the Lord Jesus, giving thanks to God the Father through Him” (NKJV).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“Nor is there salvation in any other” (Acts 4:8-12).</a:t>
            </a:r>
          </a:p>
          <a:p>
            <a:pPr marL="688975" indent="-458788"/>
            <a:r>
              <a:rPr lang="en-US" sz="4000" dirty="0" smtClean="0"/>
              <a:t>John 14:6</a:t>
            </a:r>
          </a:p>
          <a:p>
            <a:pPr marL="688975" indent="-458788"/>
            <a:r>
              <a:rPr lang="en-US" sz="4000" dirty="0" smtClean="0"/>
              <a:t>2 John 9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“Whatever you ask in My name” (John 14:13-14; 16:23-24).</a:t>
            </a:r>
          </a:p>
          <a:p>
            <a:pPr marL="688975" indent="-458788"/>
            <a:r>
              <a:rPr lang="en-US" sz="4000" dirty="0" smtClean="0"/>
              <a:t>Heb. 7:25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“Where two or three are gathered together” (Matt. 18:20).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“Suffer shame for His name” (Acts 5:40-42).</a:t>
            </a:r>
          </a:p>
          <a:p>
            <a:pPr marL="688975" indent="-458788"/>
            <a:r>
              <a:rPr lang="en-US" sz="4000" dirty="0" smtClean="0"/>
              <a:t>2 Tim. 3:10-12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6496"/>
            <a:ext cx="6812060" cy="409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“Deliver such a one to Satan” (1 Cor. 5:4-5).</a:t>
            </a:r>
          </a:p>
          <a:p>
            <a:pPr marL="688975" indent="-458788"/>
            <a:r>
              <a:rPr lang="en-US" sz="4000" dirty="0" smtClean="0"/>
              <a:t>Matt. 18:15-17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In the Name of Jesus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5106"/>
            <a:ext cx="6812060" cy="3951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Philippians 2:9-11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193</Words>
  <Application>Microsoft Macintosh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Colossians 3:17</vt:lpstr>
      <vt:lpstr>In the Name of Jesus</vt:lpstr>
      <vt:lpstr>In the Name of Jesus</vt:lpstr>
      <vt:lpstr>In the Name of Jesus</vt:lpstr>
      <vt:lpstr>In the Name of Jesus</vt:lpstr>
      <vt:lpstr>In the Name of Jesus</vt:lpstr>
      <vt:lpstr>In the Name of Jesus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4</cp:revision>
  <cp:lastPrinted>2017-07-02T04:34:47Z</cp:lastPrinted>
  <dcterms:created xsi:type="dcterms:W3CDTF">2017-07-05T18:26:22Z</dcterms:created>
  <dcterms:modified xsi:type="dcterms:W3CDTF">2017-07-05T18:26:48Z</dcterms:modified>
</cp:coreProperties>
</file>