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6E6E-BF2A-8A44-ABF8-4923DAC0BA2D}" type="datetimeFigureOut">
              <a:rPr lang="en-US" smtClean="0"/>
              <a:pPr/>
              <a:t>7/23/17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46515-0FDA-F24D-A705-1737BCDEB4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6E6E-BF2A-8A44-ABF8-4923DAC0BA2D}" type="datetimeFigureOut">
              <a:rPr lang="en-US" smtClean="0"/>
              <a:pPr/>
              <a:t>7/23/17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46515-0FDA-F24D-A705-1737BCDEB4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6E6E-BF2A-8A44-ABF8-4923DAC0BA2D}" type="datetimeFigureOut">
              <a:rPr lang="en-US" smtClean="0"/>
              <a:pPr/>
              <a:t>7/23/17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46515-0FDA-F24D-A705-1737BCDEB4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6E6E-BF2A-8A44-ABF8-4923DAC0BA2D}" type="datetimeFigureOut">
              <a:rPr lang="en-US" smtClean="0"/>
              <a:pPr/>
              <a:t>7/23/17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46515-0FDA-F24D-A705-1737BCDEB4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6E6E-BF2A-8A44-ABF8-4923DAC0BA2D}" type="datetimeFigureOut">
              <a:rPr lang="en-US" smtClean="0"/>
              <a:pPr/>
              <a:t>7/23/17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46515-0FDA-F24D-A705-1737BCDEB4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6E6E-BF2A-8A44-ABF8-4923DAC0BA2D}" type="datetimeFigureOut">
              <a:rPr lang="en-US" smtClean="0"/>
              <a:pPr/>
              <a:t>7/23/17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46515-0FDA-F24D-A705-1737BCDEB4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6E6E-BF2A-8A44-ABF8-4923DAC0BA2D}" type="datetimeFigureOut">
              <a:rPr lang="en-US" smtClean="0"/>
              <a:pPr/>
              <a:t>7/23/17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46515-0FDA-F24D-A705-1737BCDEB4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6E6E-BF2A-8A44-ABF8-4923DAC0BA2D}" type="datetimeFigureOut">
              <a:rPr lang="en-US" smtClean="0"/>
              <a:pPr/>
              <a:t>7/23/17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46515-0FDA-F24D-A705-1737BCDEB4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6E6E-BF2A-8A44-ABF8-4923DAC0BA2D}" type="datetimeFigureOut">
              <a:rPr lang="en-US" smtClean="0"/>
              <a:pPr/>
              <a:t>7/23/17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46515-0FDA-F24D-A705-1737BCDEB4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6E6E-BF2A-8A44-ABF8-4923DAC0BA2D}" type="datetimeFigureOut">
              <a:rPr lang="en-US" smtClean="0"/>
              <a:pPr/>
              <a:t>7/23/17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46515-0FDA-F24D-A705-1737BCDEB4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6E6E-BF2A-8A44-ABF8-4923DAC0BA2D}" type="datetimeFigureOut">
              <a:rPr lang="en-US" smtClean="0"/>
              <a:pPr/>
              <a:t>7/23/17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46515-0FDA-F24D-A705-1737BCDEB4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ood Wallpapers 3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95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57300"/>
            <a:ext cx="8229600" cy="4868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D6E6E-BF2A-8A44-ABF8-4923DAC0BA2D}" type="datetimeFigureOut">
              <a:rPr lang="en-US" smtClean="0"/>
              <a:pPr/>
              <a:t>7/23/17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246515-0FDA-F24D-A705-1737BCDEB4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rgbClr val="FFFFFF"/>
          </a:solidFill>
          <a:effectLst>
            <a:outerShdw blurRad="50800" dist="38100" dir="2700000" algn="br">
              <a:srgbClr val="000000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1" kern="1200">
          <a:solidFill>
            <a:schemeClr val="bg2">
              <a:lumMod val="90000"/>
            </a:schemeClr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1" kern="1200">
          <a:solidFill>
            <a:schemeClr val="bg2">
              <a:lumMod val="90000"/>
            </a:schemeClr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1" kern="1200">
          <a:solidFill>
            <a:schemeClr val="bg2">
              <a:lumMod val="90000"/>
            </a:schemeClr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1" kern="1200">
          <a:solidFill>
            <a:schemeClr val="bg2">
              <a:lumMod val="90000"/>
            </a:schemeClr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1" kern="1200">
          <a:solidFill>
            <a:schemeClr val="bg2">
              <a:lumMod val="90000"/>
            </a:schemeClr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232" y="0"/>
            <a:ext cx="8873767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ambria"/>
                <a:cs typeface="Cambria"/>
              </a:rPr>
              <a:t>Psalm 32:1-11</a:t>
            </a:r>
            <a:r>
              <a:rPr lang="en-US" dirty="0" smtClean="0"/>
              <a:t> </a:t>
            </a:r>
            <a:r>
              <a:rPr lang="en-US" sz="3000" i="1" dirty="0" smtClean="0">
                <a:latin typeface="Cambria"/>
                <a:cs typeface="Cambria"/>
              </a:rPr>
              <a:t>The Joy of Forgiveness</a:t>
            </a:r>
            <a:endParaRPr lang="en-US" sz="3000" dirty="0"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9077"/>
            <a:ext cx="8229600" cy="5228360"/>
          </a:xfrm>
        </p:spPr>
        <p:txBody>
          <a:bodyPr>
            <a:noAutofit/>
          </a:bodyPr>
          <a:lstStyle/>
          <a:p>
            <a:pPr marL="571500" indent="-571500">
              <a:spcAft>
                <a:spcPts val="1800"/>
              </a:spcAft>
              <a:buFont typeface="+mj-lt"/>
              <a:buAutoNum type="romanUcPeriod"/>
            </a:pPr>
            <a:r>
              <a:rPr lang="en-US" sz="3500" dirty="0" smtClean="0"/>
              <a:t>Principles of Forgiveness (vss. 1-7).</a:t>
            </a:r>
          </a:p>
          <a:p>
            <a:pPr marL="971550" lvl="1" indent="-571500">
              <a:spcAft>
                <a:spcPts val="600"/>
              </a:spcAft>
              <a:buFont typeface="+mj-lt"/>
              <a:buAutoNum type="alphaUcPeriod"/>
            </a:pPr>
            <a:r>
              <a:rPr lang="en-US" sz="3100" dirty="0" smtClean="0"/>
              <a:t>The Rewards of Forgiveness (vss. 1-2;       Jer. 31:31-34; 2 Cor. 5:17-19).</a:t>
            </a:r>
          </a:p>
          <a:p>
            <a:pPr marL="971550" lvl="1" indent="-571500">
              <a:spcAft>
                <a:spcPts val="600"/>
              </a:spcAft>
              <a:buFont typeface="+mj-lt"/>
              <a:buAutoNum type="alphaUcPeriod"/>
            </a:pPr>
            <a:r>
              <a:rPr lang="en-US" sz="3100" dirty="0" smtClean="0"/>
              <a:t>Hiding Sin Is Not the Answer (vss. 3-4;       Ps. 139:7-12).</a:t>
            </a:r>
          </a:p>
          <a:p>
            <a:pPr marL="971550" lvl="1" indent="-571500">
              <a:spcAft>
                <a:spcPts val="4800"/>
              </a:spcAft>
              <a:buFont typeface="+mj-lt"/>
              <a:buAutoNum type="alphaUcPeriod"/>
            </a:pPr>
            <a:r>
              <a:rPr lang="en-US" sz="3100" dirty="0" smtClean="0"/>
              <a:t>Confession Brings Joy and Forgiveness (vss. 5-7; Acts 3:19; 1 John 1:7-9; 2:1-2).</a:t>
            </a:r>
          </a:p>
          <a:p>
            <a:pPr marL="971550" lvl="1" indent="-571500">
              <a:spcAft>
                <a:spcPts val="3600"/>
              </a:spcAft>
              <a:buFont typeface="+mj-lt"/>
              <a:buAutoNum type="alphaUcPeriod"/>
            </a:pP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232" y="0"/>
            <a:ext cx="8873767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ambria"/>
                <a:cs typeface="Cambria"/>
              </a:rPr>
              <a:t>Psalm 32:1-11</a:t>
            </a:r>
            <a:r>
              <a:rPr lang="en-US" dirty="0" smtClean="0"/>
              <a:t> </a:t>
            </a:r>
            <a:r>
              <a:rPr lang="en-US" sz="3000" i="1" dirty="0" smtClean="0">
                <a:latin typeface="Cambria"/>
                <a:cs typeface="Cambria"/>
              </a:rPr>
              <a:t>The Joy of Forgiveness</a:t>
            </a:r>
            <a:endParaRPr lang="en-US" sz="3000" dirty="0"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9076"/>
            <a:ext cx="8460480" cy="5398923"/>
          </a:xfrm>
        </p:spPr>
        <p:txBody>
          <a:bodyPr>
            <a:noAutofit/>
          </a:bodyPr>
          <a:lstStyle/>
          <a:p>
            <a:pPr marL="571500" indent="-571500">
              <a:spcAft>
                <a:spcPts val="1800"/>
              </a:spcAft>
              <a:buFont typeface="+mj-lt"/>
              <a:buAutoNum type="romanUcPeriod" startAt="2"/>
            </a:pPr>
            <a:r>
              <a:rPr lang="en-US" sz="3500" dirty="0" smtClean="0"/>
              <a:t>Invitation  from One Forgiven (vss. 8-11).</a:t>
            </a:r>
          </a:p>
          <a:p>
            <a:pPr marL="971550" lvl="1" indent="-571500">
              <a:spcAft>
                <a:spcPts val="600"/>
              </a:spcAft>
              <a:buFont typeface="+mj-lt"/>
              <a:buAutoNum type="alphaUcPeriod"/>
            </a:pPr>
            <a:r>
              <a:rPr lang="en-US" sz="3100" dirty="0" smtClean="0"/>
              <a:t>Listen to One Who Knows (vs. 8;                   </a:t>
            </a:r>
            <a:r>
              <a:rPr lang="en-US" sz="3100" dirty="0" smtClean="0"/>
              <a:t>   1 </a:t>
            </a:r>
            <a:r>
              <a:rPr lang="en-US" sz="3100" dirty="0" smtClean="0"/>
              <a:t>Tim. 1:12-17; 1 Pet. 1:3-5).</a:t>
            </a:r>
          </a:p>
          <a:p>
            <a:pPr marL="971550" lvl="1" indent="-571500">
              <a:spcAft>
                <a:spcPts val="600"/>
              </a:spcAft>
              <a:buFont typeface="+mj-lt"/>
              <a:buAutoNum type="alphaUcPeriod"/>
            </a:pPr>
            <a:r>
              <a:rPr lang="en-US" sz="3100" dirty="0" smtClean="0"/>
              <a:t>Don’t Be Stubborn (vs. 9; Rev. 1:7;             Phil. 2:8-10).</a:t>
            </a:r>
          </a:p>
          <a:p>
            <a:pPr marL="971550" lvl="1" indent="-571500">
              <a:spcAft>
                <a:spcPts val="600"/>
              </a:spcAft>
              <a:buFont typeface="+mj-lt"/>
              <a:buAutoNum type="alphaUcPeriod"/>
            </a:pPr>
            <a:r>
              <a:rPr lang="en-US" sz="3100" dirty="0" smtClean="0"/>
              <a:t>Sin Brings Sorrow, but Trust Brings </a:t>
            </a:r>
            <a:r>
              <a:rPr lang="en-US" sz="3100" smtClean="0"/>
              <a:t>Mercy</a:t>
            </a:r>
            <a:r>
              <a:rPr lang="en-US" sz="3100" smtClean="0"/>
              <a:t>   (</a:t>
            </a:r>
            <a:r>
              <a:rPr lang="en-US" sz="3100" dirty="0" smtClean="0"/>
              <a:t>vs. 10; Rom. 2:5-11).</a:t>
            </a:r>
          </a:p>
          <a:p>
            <a:pPr marL="971550" lvl="1" indent="-571500">
              <a:spcAft>
                <a:spcPts val="4800"/>
              </a:spcAft>
              <a:buFont typeface="+mj-lt"/>
              <a:buAutoNum type="alphaUcPeriod"/>
            </a:pPr>
            <a:r>
              <a:rPr lang="en-US" sz="3100" dirty="0" smtClean="0"/>
              <a:t>There is Joy in Forgiveness (vs. 11; Rom. 8:31-39).</a:t>
            </a:r>
          </a:p>
          <a:p>
            <a:pPr marL="971550" lvl="1" indent="-571500">
              <a:spcAft>
                <a:spcPts val="3600"/>
              </a:spcAft>
              <a:buFont typeface="+mj-lt"/>
              <a:buAutoNum type="alphaUcPeriod"/>
            </a:pP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219</Words>
  <Application>Microsoft Macintosh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Psalm 32:1-11 The Joy of Forgiveness</vt:lpstr>
      <vt:lpstr>Psalm 32:1-11 The Joy of Forgiveness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Psalm 32:1-11 The Joy of Forgiveness</dc:title>
  <dc:creator>Kyle Pope</dc:creator>
  <cp:lastModifiedBy>Kyle Pope</cp:lastModifiedBy>
  <cp:revision>3</cp:revision>
  <dcterms:created xsi:type="dcterms:W3CDTF">2017-07-24T03:26:46Z</dcterms:created>
  <dcterms:modified xsi:type="dcterms:W3CDTF">2017-07-24T03:27:15Z</dcterms:modified>
</cp:coreProperties>
</file>