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1" r:id="rId4"/>
    <p:sldId id="262" r:id="rId5"/>
    <p:sldId id="263" r:id="rId6"/>
    <p:sldId id="265" r:id="rId7"/>
    <p:sldId id="264" r:id="rId8"/>
    <p:sldId id="266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474A19"/>
    <a:srgbClr val="422C16"/>
    <a:srgbClr val="0C788E"/>
    <a:srgbClr val="025198"/>
    <a:srgbClr val="40210C"/>
    <a:srgbClr val="5D3012"/>
    <a:srgbClr val="9F5812"/>
    <a:srgbClr val="C06C18"/>
    <a:srgbClr val="E583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0845D-2E6E-C34E-9E90-A89116C4716B}" type="datetimeFigureOut">
              <a:rPr lang="en-US" smtClean="0"/>
              <a:pPr/>
              <a:t>1/15/17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A579D-0941-1144-B68A-1694174F1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E3013-0CB8-C742-8A01-96D5B108A1E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E370B-BC64-994E-9A1A-B3FB6B20BB2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FF6BE-19B0-3B4E-9C10-BB4B3D04723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525A8-0EEE-1848-9D19-89CE4ED333E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1E64E-5398-C844-AA9F-6ADD65B08D4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C985A-1509-1A44-B092-5DB3A53284D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AE148-BEF2-FD4A-9B1B-F01AFEE21DA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8902C-3C02-4240-9421-7DAACBDED79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A3DD5-84EE-414B-931C-0C7464F7C56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0CCBC-C1CA-E945-8DD6-BEB6329DE44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43F67-AC0F-1045-B1C6-80C633243CD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885951" y="0"/>
            <a:ext cx="7258050" cy="3962400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885950" y="6140450"/>
            <a:ext cx="7258050" cy="717550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Revelation 1:10</a:t>
            </a:r>
            <a:endParaRPr kumimoji="0" lang="es-ES" sz="3600" b="1" i="0" u="none" strike="noStrike" kern="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533400"/>
            <a:ext cx="6324600" cy="2738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“I was in the Spirit on the Lord’s Day, and I heard behind me a loud voice, as of a trumpet”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0" y="533400"/>
            <a:ext cx="6324600" cy="2738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“I was in the Spirit on the Lord’s Day, and I heard behind me a loud voice, as of a trumpet”</a:t>
            </a:r>
          </a:p>
        </p:txBody>
      </p:sp>
      <p:sp>
        <p:nvSpPr>
          <p:cNvPr id="6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533400"/>
            <a:ext cx="6324600" cy="754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Was This the Sabbath?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397375"/>
            <a:ext cx="32004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/>
              <a:t>SABBATH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rgbClr val="9F5812"/>
                </a:solidFill>
              </a:rPr>
              <a:t>TEACHING OF CHRIST</a:t>
            </a:r>
          </a:p>
          <a:p>
            <a:pPr>
              <a:lnSpc>
                <a:spcPct val="150000"/>
              </a:lnSpc>
            </a:pPr>
            <a:r>
              <a:rPr lang="en-US" b="1">
                <a:solidFill>
                  <a:srgbClr val="9F5812"/>
                </a:solidFill>
              </a:rPr>
              <a:t>SUNDAY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1524000"/>
            <a:ext cx="62484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AutoNum type="alphaUcPeriod"/>
              <a:defRPr/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After Creation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(Gen. 2:3)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</a:t>
            </a:r>
          </a:p>
          <a:p>
            <a:pPr marL="514350" indent="-514350">
              <a:buAutoNum type="alphaUcPeriod"/>
              <a:defRPr/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Feeding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of Israelites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(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Exod. 16:1-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36; 20:8; 31</a:t>
            </a:r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:14; 32:32-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36).</a:t>
            </a:r>
          </a:p>
          <a:p>
            <a:pPr marL="514350" indent="-514350">
              <a:buAutoNum type="alphaUcPeriod"/>
              <a:defRPr/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For Whom? (Neh. 9:14; Exod. 16:4).</a:t>
            </a:r>
            <a:endParaRPr lang="en-US" sz="28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533400"/>
            <a:ext cx="6324600" cy="754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Teaching of Christ</a:t>
            </a:r>
            <a:endParaRPr lang="en-US" sz="43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397375"/>
            <a:ext cx="32004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SABBATH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TEACHING OF CHRIST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SUNDAY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1524000"/>
            <a:ext cx="6248400" cy="20928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“The Law of Christ” (Gal. 6:2; Rom. 14:5-6; Col. 2:16-17).</a:t>
            </a:r>
          </a:p>
          <a:p>
            <a:pPr marL="514350" indent="-514350"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“First Day of the Week” (Matt. 28:1; Mark 16:2, 9; Luke 24:1; John 20:1, 19; Acts 20:7; 1 Cor. 16:1-2).</a:t>
            </a:r>
            <a:endParaRPr lang="en-US" sz="26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533400"/>
            <a:ext cx="6324600" cy="7540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spc="-230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Is Sunday the Lord’s Day?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397375"/>
            <a:ext cx="32004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SABBATH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TEACHING OF CHRIST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SUNDAY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1524000"/>
            <a:ext cx="6248400" cy="19697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Second century sources.</a:t>
            </a:r>
          </a:p>
          <a:p>
            <a:pPr marL="742950" lvl="1" indent="-285750">
              <a:buFont typeface="+mj-lt"/>
              <a:buAutoNum type="arabicPeriod"/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“On the Lord’s day assemble and break bread and give thanks, having first confessed your sins that your sacrifice may be pure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” (</a:t>
            </a:r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Didache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14).</a:t>
            </a:r>
            <a:endParaRPr lang="en-US" sz="24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533400"/>
            <a:ext cx="6324600" cy="7540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spc="-230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Is Sunday the Lord’s Day?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397375"/>
            <a:ext cx="32004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SABBATH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TEACHING OF CHRIST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SUNDAY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1524000"/>
            <a:ext cx="6248400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Second century sources.</a:t>
            </a:r>
          </a:p>
          <a:p>
            <a:pPr marL="914400" lvl="1" indent="-457200">
              <a:buFont typeface="+mj-lt"/>
              <a:buAutoNum type="arabicPeriod" startAt="2"/>
              <a:defRPr/>
            </a:pPr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“We all hold this common gathering on Sunday, since it is the first day, on which God transforming darkness and matter made the universe, and Jesus Christ our </a:t>
            </a:r>
            <a:r>
              <a:rPr lang="en-US" sz="2200" b="1" dirty="0" err="1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Saviour</a:t>
            </a:r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rose from</a:t>
            </a:r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…”</a:t>
            </a:r>
            <a:endParaRPr lang="en-US" sz="22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533400"/>
            <a:ext cx="6324600" cy="7540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spc="-230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Is Sunday the Lord’s Day?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397375"/>
            <a:ext cx="32004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SABBATH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TEACHING OF CHRIST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SUNDAY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1524000"/>
            <a:ext cx="6248400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Second century sources.</a:t>
            </a:r>
          </a:p>
          <a:p>
            <a:pPr marL="914400" lvl="1" indent="-457200">
              <a:buFont typeface="+mj-lt"/>
              <a:buAutoNum type="arabicPeriod" startAt="2"/>
              <a:defRPr/>
            </a:pPr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“…the </a:t>
            </a:r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dead on the same day.  For they crucified him on the day before Saturday, and on the day after Saturday, he appeared to his apostles and disciples and taught </a:t>
            </a:r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them…”</a:t>
            </a:r>
            <a:endParaRPr lang="en-US" sz="22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4211638" y="4267200"/>
            <a:ext cx="4427537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“The Lord’s Day”</a:t>
            </a:r>
            <a:endParaRPr kumimoji="0" lang="es-ES" sz="3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533400"/>
            <a:ext cx="6324600" cy="7540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300" b="1" spc="-230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Is Sunday the Lord’s Day?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4397375"/>
            <a:ext cx="32004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SABBATH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9F5812"/>
                </a:solidFill>
              </a:rPr>
              <a:t>TEACHING OF CHRIST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SUNDAY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8400" y="1524000"/>
            <a:ext cx="62484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Second century sources.</a:t>
            </a:r>
          </a:p>
          <a:p>
            <a:pPr marL="914400" lvl="1" indent="-457200">
              <a:buFont typeface="+mj-lt"/>
              <a:buAutoNum type="arabicPeriod" startAt="2"/>
              <a:defRPr/>
            </a:pPr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“…these things which I have passed on to you also for your serious </a:t>
            </a:r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consideration.” </a:t>
            </a:r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(Justin, </a:t>
            </a:r>
            <a:r>
              <a:rPr lang="en-US" sz="2200" b="1" i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First </a:t>
            </a:r>
            <a:r>
              <a:rPr lang="en-US" sz="2200" b="1" i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Apology</a:t>
            </a:r>
            <a:r>
              <a:rPr lang="en-US" sz="2200" b="1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66)</a:t>
            </a:r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.</a:t>
            </a:r>
          </a:p>
          <a:p>
            <a:pPr marL="457200" indent="-457200">
              <a:buFont typeface="+mj-lt"/>
              <a:buAutoNum type="alphaUcPeriod"/>
              <a:defRPr/>
            </a:pPr>
            <a:r>
              <a:rPr lang="en-US" sz="26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Sunday = Lord’s Day.</a:t>
            </a:r>
            <a:endParaRPr lang="en-US" sz="26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7601</TotalTime>
  <Words>436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Diseño predeterminado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Kyle Pope</cp:lastModifiedBy>
  <cp:revision>687</cp:revision>
  <dcterms:created xsi:type="dcterms:W3CDTF">2017-01-16T01:21:03Z</dcterms:created>
  <dcterms:modified xsi:type="dcterms:W3CDTF">2017-01-16T01:21:22Z</dcterms:modified>
</cp:coreProperties>
</file>