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2" r:id="rId6"/>
    <p:sldId id="263" r:id="rId7"/>
    <p:sldId id="26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0C165-ABA4-0E45-95B0-B5F78B3D281A}"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0C165-ABA4-0E45-95B0-B5F78B3D281A}"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0C165-ABA4-0E45-95B0-B5F78B3D281A}"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0C165-ABA4-0E45-95B0-B5F78B3D281A}"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0C165-ABA4-0E45-95B0-B5F78B3D281A}" type="datetimeFigureOut">
              <a:rPr lang="en-US" smtClean="0"/>
              <a:pPr/>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0C165-ABA4-0E45-95B0-B5F78B3D281A}" type="datetimeFigureOut">
              <a:rPr lang="en-US" smtClean="0"/>
              <a:pPr/>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0C165-ABA4-0E45-95B0-B5F78B3D281A}" type="datetimeFigureOut">
              <a:rPr lang="en-US" smtClean="0"/>
              <a:pPr/>
              <a:t>2/10/17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0C165-ABA4-0E45-95B0-B5F78B3D281A}" type="datetimeFigureOut">
              <a:rPr lang="en-US" smtClean="0"/>
              <a:pPr/>
              <a:t>2/10/17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0C165-ABA4-0E45-95B0-B5F78B3D281A}" type="datetimeFigureOut">
              <a:rPr lang="en-US" smtClean="0"/>
              <a:pPr/>
              <a:t>2/10/17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0C165-ABA4-0E45-95B0-B5F78B3D281A}" type="datetimeFigureOut">
              <a:rPr lang="en-US" smtClean="0"/>
              <a:pPr/>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0C165-ABA4-0E45-95B0-B5F78B3D281A}" type="datetimeFigureOut">
              <a:rPr lang="en-US" smtClean="0"/>
              <a:pPr/>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59B2C-AED3-1249-A4A9-C38F3D3593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lum/>
          </a:blip>
          <a:stretch>
            <a:fillRect/>
          </a:stretch>
        </p:blipFill>
        <p:spPr>
          <a:xfrm>
            <a:off x="0" y="-1"/>
            <a:ext cx="9144000" cy="6858001"/>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0C165-ABA4-0E45-95B0-B5F78B3D281A}" type="datetimeFigureOut">
              <a:rPr lang="en-US" smtClean="0"/>
              <a:pPr/>
              <a:t>2/10/17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59B2C-AED3-1249-A4A9-C38F3D3593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348" y="702519"/>
            <a:ext cx="7134145" cy="5863328"/>
          </a:xfrm>
        </p:spPr>
        <p:txBody>
          <a:bodyPr>
            <a:normAutofit fontScale="85000" lnSpcReduction="10000"/>
          </a:bodyPr>
          <a:lstStyle/>
          <a:p>
            <a:pPr>
              <a:spcAft>
                <a:spcPts val="1800"/>
              </a:spcAft>
            </a:pPr>
            <a:r>
              <a:rPr lang="en-US" dirty="0" smtClean="0">
                <a:solidFill>
                  <a:srgbClr val="000000"/>
                </a:solidFill>
                <a:latin typeface="Cambria"/>
                <a:cs typeface="Cambria"/>
              </a:rPr>
              <a:t>“Then God said, ‘Let Us make man in Our image, according to Our likeness; let them have dominion over the fish of the sea, over the birds of the air, and over the cattle, over all the earth and over every creeping thing that creeps on the earth.’ So God created man in His own image; in the image of God He created him; male and female He created them. Then God blessed them, and God said to them, ‘Be fruitful and multiply; fill the earth and subdue it; have dominion over the fish of the sea, over the birds of the air, and over every living thing that moves on the earth.’”</a:t>
            </a:r>
          </a:p>
          <a:p>
            <a:pPr algn="r"/>
            <a:r>
              <a:rPr lang="en-US" dirty="0" smtClean="0">
                <a:solidFill>
                  <a:srgbClr val="000000"/>
                </a:solidFill>
                <a:latin typeface="Cambria"/>
                <a:cs typeface="Cambria"/>
              </a:rPr>
              <a:t>———Genesis 1:26-28</a:t>
            </a:r>
          </a:p>
          <a:p>
            <a:endParaRPr lang="en-US" dirty="0">
              <a:solidFill>
                <a:srgbClr val="000000"/>
              </a:solidFill>
              <a:latin typeface="Cambria"/>
              <a:cs typeface="Cambria"/>
            </a:endParaRPr>
          </a:p>
          <a:p>
            <a:endParaRPr lang="en-US" dirty="0">
              <a:solidFill>
                <a:srgbClr val="000000"/>
              </a:solidFill>
              <a:latin typeface="Cambri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29"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Male-and-Female.png"/>
          <p:cNvPicPr>
            <a:picLocks noChangeAspect="1"/>
          </p:cNvPicPr>
          <p:nvPr/>
        </p:nvPicPr>
        <p:blipFill>
          <a:blip r:embed="rId2"/>
          <a:stretch>
            <a:fillRect/>
          </a:stretch>
        </p:blipFill>
        <p:spPr>
          <a:xfrm>
            <a:off x="1270056" y="274639"/>
            <a:ext cx="6300805" cy="2112408"/>
          </a:xfrm>
          <a:prstGeom prst="rect">
            <a:avLst/>
          </a:prstGeom>
        </p:spPr>
      </p:pic>
      <p:sp>
        <p:nvSpPr>
          <p:cNvPr id="3" name="Content Placeholder 2"/>
          <p:cNvSpPr>
            <a:spLocks noGrp="1"/>
          </p:cNvSpPr>
          <p:nvPr>
            <p:ph idx="1"/>
          </p:nvPr>
        </p:nvSpPr>
        <p:spPr>
          <a:xfrm>
            <a:off x="457200" y="2539874"/>
            <a:ext cx="8229600" cy="4318125"/>
          </a:xfrm>
        </p:spPr>
        <p:txBody>
          <a:bodyPr/>
          <a:lstStyle/>
          <a:p>
            <a:pPr algn="ctr">
              <a:spcAft>
                <a:spcPts val="1200"/>
              </a:spcAft>
              <a:buNone/>
            </a:pPr>
            <a:r>
              <a:rPr lang="en-US" sz="3500" b="1" dirty="0" smtClean="0">
                <a:latin typeface="Cambria"/>
                <a:cs typeface="Cambria"/>
              </a:rPr>
              <a:t>There are many choices we have in life:</a:t>
            </a:r>
          </a:p>
          <a:p>
            <a:pPr algn="ctr">
              <a:buNone/>
            </a:pPr>
            <a:r>
              <a:rPr lang="en-US" sz="2800" b="1" i="1" dirty="0" smtClean="0">
                <a:latin typeface="Cambria"/>
                <a:cs typeface="Cambria"/>
              </a:rPr>
              <a:t>What to do for a living?</a:t>
            </a:r>
          </a:p>
          <a:p>
            <a:pPr algn="ctr">
              <a:buNone/>
            </a:pPr>
            <a:r>
              <a:rPr lang="en-US" sz="2800" b="1" i="1" dirty="0" smtClean="0">
                <a:latin typeface="Cambria"/>
                <a:cs typeface="Cambria"/>
              </a:rPr>
              <a:t>To marry or not?</a:t>
            </a:r>
          </a:p>
          <a:p>
            <a:pPr algn="ctr">
              <a:buNone/>
            </a:pPr>
            <a:r>
              <a:rPr lang="en-US" sz="2800" b="1" i="1" dirty="0" smtClean="0">
                <a:latin typeface="Cambria"/>
                <a:cs typeface="Cambria"/>
              </a:rPr>
              <a:t>Where to live?</a:t>
            </a:r>
          </a:p>
          <a:p>
            <a:pPr algn="ctr">
              <a:buNone/>
            </a:pPr>
            <a:r>
              <a:rPr lang="en-US" sz="2800" b="1" i="1" dirty="0" smtClean="0">
                <a:latin typeface="Cambria"/>
                <a:cs typeface="Cambria"/>
              </a:rPr>
              <a:t>What to eat for lunch?</a:t>
            </a:r>
          </a:p>
          <a:p>
            <a:pPr algn="ctr">
              <a:buNone/>
            </a:pPr>
            <a:r>
              <a:rPr lang="en-US" sz="2800" b="1" i="1" dirty="0" smtClean="0">
                <a:latin typeface="Cambria"/>
                <a:cs typeface="Cambria"/>
              </a:rPr>
              <a:t>What to wear in the morning?</a:t>
            </a:r>
          </a:p>
        </p:txBody>
      </p:sp>
      <p:pic>
        <p:nvPicPr>
          <p:cNvPr id="5" name="Picture 4" descr="020921-simple-red-glossy-icon-symbols-shapes-female-symbol2-sc48.png"/>
          <p:cNvPicPr>
            <a:picLocks noChangeAspect="1"/>
          </p:cNvPicPr>
          <p:nvPr/>
        </p:nvPicPr>
        <p:blipFill>
          <a:blip r:embed="rId3"/>
          <a:srcRect l="19419" t="9971" r="18747" b="10831"/>
          <a:stretch>
            <a:fillRect/>
          </a:stretch>
        </p:blipFill>
        <p:spPr>
          <a:xfrm>
            <a:off x="256722" y="274638"/>
            <a:ext cx="1634908" cy="2094046"/>
          </a:xfrm>
          <a:prstGeom prst="rect">
            <a:avLst/>
          </a:prstGeom>
        </p:spPr>
      </p:pic>
      <p:pic>
        <p:nvPicPr>
          <p:cNvPr id="6" name="Picture 5" descr="020922-simple-red-glossy-icon-symbols-shapes-male-symbol1-sc48.png"/>
          <p:cNvPicPr>
            <a:picLocks noChangeAspect="1"/>
          </p:cNvPicPr>
          <p:nvPr/>
        </p:nvPicPr>
        <p:blipFill>
          <a:blip r:embed="rId4"/>
          <a:srcRect l="15503" t="16142" r="14777" b="18414"/>
          <a:stretch>
            <a:fillRect/>
          </a:stretch>
        </p:blipFill>
        <p:spPr>
          <a:xfrm>
            <a:off x="6958493" y="0"/>
            <a:ext cx="1986211" cy="186437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55"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strVal val="#ppt_w*0.70"/>
                                          </p:val>
                                        </p:tav>
                                        <p:tav tm="100000">
                                          <p:val>
                                            <p:strVal val="#ppt_w"/>
                                          </p:val>
                                        </p:tav>
                                      </p:tavLst>
                                    </p:anim>
                                    <p:anim calcmode="lin" valueType="num">
                                      <p:cBhvr>
                                        <p:cTn id="14" dur="1000" fill="hold"/>
                                        <p:tgtEl>
                                          <p:spTgt spid="8"/>
                                        </p:tgtEl>
                                        <p:attrNameLst>
                                          <p:attrName>ppt_h</p:attrName>
                                        </p:attrNameLst>
                                      </p:cBhvr>
                                      <p:tavLst>
                                        <p:tav tm="0">
                                          <p:val>
                                            <p:strVal val="#ppt_h"/>
                                          </p:val>
                                        </p:tav>
                                        <p:tav tm="100000">
                                          <p:val>
                                            <p:strVal val="#ppt_h"/>
                                          </p:val>
                                        </p:tav>
                                      </p:tavLst>
                                    </p:anim>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1000"/>
                                        <p:tgtEl>
                                          <p:spTgt spid="3">
                                            <p:txEl>
                                              <p:pRg st="4" end="4"/>
                                            </p:txEl>
                                          </p:spTgt>
                                        </p:tgtEl>
                                      </p:cBhvr>
                                    </p:animEffect>
                                    <p:anim calcmode="lin" valueType="num">
                                      <p:cBhvr>
                                        <p:cTn id="4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1000"/>
                                        <p:tgtEl>
                                          <p:spTgt spid="3">
                                            <p:txEl>
                                              <p:pRg st="5" end="5"/>
                                            </p:txEl>
                                          </p:spTgt>
                                        </p:tgtEl>
                                      </p:cBhvr>
                                    </p:animEffect>
                                    <p:anim calcmode="lin" valueType="num">
                                      <p:cBhvr>
                                        <p:cTn id="5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Male-and-Female.png"/>
          <p:cNvPicPr>
            <a:picLocks noChangeAspect="1"/>
          </p:cNvPicPr>
          <p:nvPr/>
        </p:nvPicPr>
        <p:blipFill>
          <a:blip r:embed="rId2"/>
          <a:stretch>
            <a:fillRect/>
          </a:stretch>
        </p:blipFill>
        <p:spPr>
          <a:xfrm>
            <a:off x="1270056" y="274639"/>
            <a:ext cx="6300805" cy="2112408"/>
          </a:xfrm>
          <a:prstGeom prst="rect">
            <a:avLst/>
          </a:prstGeom>
        </p:spPr>
      </p:pic>
      <p:sp>
        <p:nvSpPr>
          <p:cNvPr id="3" name="Content Placeholder 2"/>
          <p:cNvSpPr>
            <a:spLocks noGrp="1"/>
          </p:cNvSpPr>
          <p:nvPr>
            <p:ph idx="1"/>
          </p:nvPr>
        </p:nvSpPr>
        <p:spPr>
          <a:xfrm>
            <a:off x="457200" y="2539874"/>
            <a:ext cx="8229600" cy="4318125"/>
          </a:xfrm>
        </p:spPr>
        <p:txBody>
          <a:bodyPr/>
          <a:lstStyle/>
          <a:p>
            <a:pPr algn="ctr">
              <a:spcAft>
                <a:spcPts val="1200"/>
              </a:spcAft>
              <a:buNone/>
            </a:pPr>
            <a:r>
              <a:rPr lang="en-US" sz="3500" b="1" dirty="0" smtClean="0">
                <a:latin typeface="Cambria"/>
                <a:cs typeface="Cambria"/>
              </a:rPr>
              <a:t>Some things are not our choice:</a:t>
            </a:r>
          </a:p>
          <a:p>
            <a:pPr algn="ctr">
              <a:buNone/>
            </a:pPr>
            <a:r>
              <a:rPr lang="en-US" sz="2800" b="1" i="1" dirty="0" smtClean="0">
                <a:latin typeface="Cambria"/>
                <a:cs typeface="Cambria"/>
              </a:rPr>
              <a:t>Into what family will we be born?</a:t>
            </a:r>
          </a:p>
          <a:p>
            <a:pPr algn="ctr">
              <a:buNone/>
            </a:pPr>
            <a:r>
              <a:rPr lang="en-US" sz="2800" b="1" i="1" dirty="0" smtClean="0">
                <a:latin typeface="Cambria"/>
                <a:cs typeface="Cambria"/>
              </a:rPr>
              <a:t>Where will we be born?</a:t>
            </a:r>
          </a:p>
          <a:p>
            <a:pPr algn="ctr">
              <a:buNone/>
            </a:pPr>
            <a:r>
              <a:rPr lang="en-US" sz="2800" b="1" i="1" dirty="0" smtClean="0">
                <a:latin typeface="Cambria"/>
                <a:cs typeface="Cambria"/>
              </a:rPr>
              <a:t>What do we look like?</a:t>
            </a:r>
          </a:p>
          <a:p>
            <a:pPr algn="ctr">
              <a:buNone/>
            </a:pPr>
            <a:r>
              <a:rPr lang="en-US" sz="2800" b="1" i="1" dirty="0" smtClean="0">
                <a:latin typeface="Cambria"/>
                <a:cs typeface="Cambria"/>
              </a:rPr>
              <a:t>How tall  will we be ?</a:t>
            </a:r>
          </a:p>
          <a:p>
            <a:pPr algn="ctr">
              <a:buNone/>
            </a:pPr>
            <a:r>
              <a:rPr lang="en-US" sz="2800" b="1" i="1" dirty="0" smtClean="0">
                <a:latin typeface="Cambria"/>
                <a:cs typeface="Cambria"/>
              </a:rPr>
              <a:t>What color are our eyes and hair?</a:t>
            </a:r>
          </a:p>
        </p:txBody>
      </p:sp>
      <p:pic>
        <p:nvPicPr>
          <p:cNvPr id="5" name="Picture 4" descr="020921-simple-red-glossy-icon-symbols-shapes-female-symbol2-sc48.png"/>
          <p:cNvPicPr>
            <a:picLocks noChangeAspect="1"/>
          </p:cNvPicPr>
          <p:nvPr/>
        </p:nvPicPr>
        <p:blipFill>
          <a:blip r:embed="rId3"/>
          <a:srcRect l="19419" t="9971" r="18747" b="10831"/>
          <a:stretch>
            <a:fillRect/>
          </a:stretch>
        </p:blipFill>
        <p:spPr>
          <a:xfrm>
            <a:off x="256722" y="274638"/>
            <a:ext cx="1634908" cy="2094046"/>
          </a:xfrm>
          <a:prstGeom prst="rect">
            <a:avLst/>
          </a:prstGeom>
        </p:spPr>
      </p:pic>
      <p:pic>
        <p:nvPicPr>
          <p:cNvPr id="6" name="Picture 5" descr="020922-simple-red-glossy-icon-symbols-shapes-male-symbol1-sc48.png"/>
          <p:cNvPicPr>
            <a:picLocks noChangeAspect="1"/>
          </p:cNvPicPr>
          <p:nvPr/>
        </p:nvPicPr>
        <p:blipFill>
          <a:blip r:embed="rId4"/>
          <a:srcRect l="15503" t="16142" r="14777" b="18414"/>
          <a:stretch>
            <a:fillRect/>
          </a:stretch>
        </p:blipFill>
        <p:spPr>
          <a:xfrm>
            <a:off x="6958493" y="0"/>
            <a:ext cx="1986211" cy="186437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Male-and-Female.png"/>
          <p:cNvPicPr>
            <a:picLocks noChangeAspect="1"/>
          </p:cNvPicPr>
          <p:nvPr/>
        </p:nvPicPr>
        <p:blipFill>
          <a:blip r:embed="rId2"/>
          <a:stretch>
            <a:fillRect/>
          </a:stretch>
        </p:blipFill>
        <p:spPr>
          <a:xfrm>
            <a:off x="1270056" y="274639"/>
            <a:ext cx="6300805" cy="2112408"/>
          </a:xfrm>
          <a:prstGeom prst="rect">
            <a:avLst/>
          </a:prstGeom>
        </p:spPr>
      </p:pic>
      <p:sp>
        <p:nvSpPr>
          <p:cNvPr id="3" name="Content Placeholder 2"/>
          <p:cNvSpPr>
            <a:spLocks noGrp="1"/>
          </p:cNvSpPr>
          <p:nvPr>
            <p:ph idx="1"/>
          </p:nvPr>
        </p:nvSpPr>
        <p:spPr>
          <a:xfrm>
            <a:off x="457200" y="2539874"/>
            <a:ext cx="8229600" cy="4318125"/>
          </a:xfrm>
        </p:spPr>
        <p:txBody>
          <a:bodyPr>
            <a:normAutofit/>
          </a:bodyPr>
          <a:lstStyle/>
          <a:p>
            <a:pPr algn="ctr">
              <a:spcAft>
                <a:spcPts val="1200"/>
              </a:spcAft>
              <a:buNone/>
            </a:pPr>
            <a:r>
              <a:rPr lang="en-US" sz="3500" b="1" dirty="0" smtClean="0">
                <a:latin typeface="Cambria"/>
                <a:cs typeface="Cambria"/>
              </a:rPr>
              <a:t>Many go through life unhappy because they wish things were different.</a:t>
            </a:r>
          </a:p>
          <a:p>
            <a:pPr algn="ctr">
              <a:buNone/>
            </a:pPr>
            <a:r>
              <a:rPr lang="en-US" sz="2800" b="1" i="1" dirty="0" smtClean="0">
                <a:latin typeface="Cambria"/>
                <a:cs typeface="Cambria"/>
              </a:rPr>
              <a:t>“I wish I had been born into a different family!”</a:t>
            </a:r>
          </a:p>
          <a:p>
            <a:pPr algn="ctr">
              <a:buNone/>
            </a:pPr>
            <a:r>
              <a:rPr lang="en-US" sz="2800" b="1" i="1" dirty="0" smtClean="0">
                <a:latin typeface="Cambria"/>
                <a:cs typeface="Cambria"/>
              </a:rPr>
              <a:t>“If I had been born somewhere else…”</a:t>
            </a:r>
          </a:p>
          <a:p>
            <a:pPr algn="ctr">
              <a:buNone/>
            </a:pPr>
            <a:r>
              <a:rPr lang="en-US" sz="2800" b="1" i="1" dirty="0" smtClean="0">
                <a:latin typeface="Cambria"/>
                <a:cs typeface="Cambria"/>
              </a:rPr>
              <a:t>“If only I looked different…”</a:t>
            </a:r>
          </a:p>
          <a:p>
            <a:pPr algn="ctr">
              <a:buNone/>
            </a:pPr>
            <a:r>
              <a:rPr lang="en-US" sz="2800" b="1" i="1" dirty="0" smtClean="0">
                <a:latin typeface="Cambria"/>
                <a:cs typeface="Cambria"/>
              </a:rPr>
              <a:t>“I wish I was someone else!”</a:t>
            </a:r>
          </a:p>
          <a:p>
            <a:pPr algn="ctr">
              <a:buNone/>
            </a:pPr>
            <a:r>
              <a:rPr lang="en-US" sz="2800" b="1" i="1" dirty="0" smtClean="0">
                <a:latin typeface="Cambria"/>
                <a:cs typeface="Cambria"/>
              </a:rPr>
              <a:t>“Why can’t I be…”</a:t>
            </a:r>
          </a:p>
        </p:txBody>
      </p:sp>
      <p:pic>
        <p:nvPicPr>
          <p:cNvPr id="5" name="Picture 4" descr="020921-simple-red-glossy-icon-symbols-shapes-female-symbol2-sc48.png"/>
          <p:cNvPicPr>
            <a:picLocks noChangeAspect="1"/>
          </p:cNvPicPr>
          <p:nvPr/>
        </p:nvPicPr>
        <p:blipFill>
          <a:blip r:embed="rId3"/>
          <a:srcRect l="19419" t="9971" r="18747" b="10831"/>
          <a:stretch>
            <a:fillRect/>
          </a:stretch>
        </p:blipFill>
        <p:spPr>
          <a:xfrm>
            <a:off x="256722" y="274638"/>
            <a:ext cx="1634908" cy="2094046"/>
          </a:xfrm>
          <a:prstGeom prst="rect">
            <a:avLst/>
          </a:prstGeom>
        </p:spPr>
      </p:pic>
      <p:pic>
        <p:nvPicPr>
          <p:cNvPr id="6" name="Picture 5" descr="020922-simple-red-glossy-icon-symbols-shapes-male-symbol1-sc48.png"/>
          <p:cNvPicPr>
            <a:picLocks noChangeAspect="1"/>
          </p:cNvPicPr>
          <p:nvPr/>
        </p:nvPicPr>
        <p:blipFill>
          <a:blip r:embed="rId4"/>
          <a:srcRect l="15503" t="16142" r="14777" b="18414"/>
          <a:stretch>
            <a:fillRect/>
          </a:stretch>
        </p:blipFill>
        <p:spPr>
          <a:xfrm>
            <a:off x="6958493" y="0"/>
            <a:ext cx="1986211" cy="186437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Male-and-Female.png"/>
          <p:cNvPicPr>
            <a:picLocks noChangeAspect="1"/>
          </p:cNvPicPr>
          <p:nvPr/>
        </p:nvPicPr>
        <p:blipFill>
          <a:blip r:embed="rId2"/>
          <a:stretch>
            <a:fillRect/>
          </a:stretch>
        </p:blipFill>
        <p:spPr>
          <a:xfrm>
            <a:off x="1270056" y="274639"/>
            <a:ext cx="6300805" cy="2112408"/>
          </a:xfrm>
          <a:prstGeom prst="rect">
            <a:avLst/>
          </a:prstGeom>
        </p:spPr>
      </p:pic>
      <p:sp>
        <p:nvSpPr>
          <p:cNvPr id="3" name="Content Placeholder 2"/>
          <p:cNvSpPr>
            <a:spLocks noGrp="1"/>
          </p:cNvSpPr>
          <p:nvPr>
            <p:ph idx="1"/>
          </p:nvPr>
        </p:nvSpPr>
        <p:spPr>
          <a:xfrm>
            <a:off x="457200" y="2539874"/>
            <a:ext cx="8229600" cy="4318125"/>
          </a:xfrm>
        </p:spPr>
        <p:txBody>
          <a:bodyPr>
            <a:normAutofit/>
          </a:bodyPr>
          <a:lstStyle/>
          <a:p>
            <a:pPr algn="ctr">
              <a:spcAft>
                <a:spcPts val="1200"/>
              </a:spcAft>
              <a:buNone/>
            </a:pPr>
            <a:r>
              <a:rPr lang="en-US" sz="3500" b="1" dirty="0" smtClean="0">
                <a:latin typeface="Cambria"/>
                <a:cs typeface="Cambria"/>
              </a:rPr>
              <a:t>We can make some changes:</a:t>
            </a:r>
          </a:p>
          <a:p>
            <a:pPr algn="ctr">
              <a:spcBef>
                <a:spcPts val="0"/>
              </a:spcBef>
              <a:spcAft>
                <a:spcPts val="1200"/>
              </a:spcAft>
              <a:buNone/>
            </a:pPr>
            <a:r>
              <a:rPr lang="en-US" sz="2800" b="1" dirty="0" smtClean="0">
                <a:latin typeface="Cambria"/>
                <a:cs typeface="Cambria"/>
              </a:rPr>
              <a:t>We can move</a:t>
            </a:r>
            <a:r>
              <a:rPr lang="en-US" sz="2800" b="1" i="1" dirty="0" smtClean="0">
                <a:latin typeface="Cambria"/>
                <a:cs typeface="Cambria"/>
              </a:rPr>
              <a:t> </a:t>
            </a:r>
            <a:r>
              <a:rPr lang="en-US" sz="2800" b="1" dirty="0" smtClean="0">
                <a:latin typeface="Cambria"/>
                <a:cs typeface="Cambria"/>
              </a:rPr>
              <a:t>(Matt. 10:23).</a:t>
            </a:r>
            <a:endParaRPr lang="en-US" sz="2800" b="1" i="1" dirty="0" smtClean="0">
              <a:latin typeface="Cambria"/>
              <a:cs typeface="Cambria"/>
            </a:endParaRPr>
          </a:p>
          <a:p>
            <a:pPr algn="ctr">
              <a:spcBef>
                <a:spcPts val="0"/>
              </a:spcBef>
              <a:buNone/>
            </a:pPr>
            <a:r>
              <a:rPr lang="en-US" sz="2800" b="1" dirty="0" smtClean="0">
                <a:latin typeface="Cambria"/>
                <a:cs typeface="Cambria"/>
              </a:rPr>
              <a:t>We can make choices our family</a:t>
            </a:r>
          </a:p>
          <a:p>
            <a:pPr algn="ctr">
              <a:spcBef>
                <a:spcPts val="0"/>
              </a:spcBef>
              <a:spcAft>
                <a:spcPts val="1200"/>
              </a:spcAft>
              <a:buNone/>
            </a:pPr>
            <a:r>
              <a:rPr lang="en-US" sz="2800" b="1" dirty="0" smtClean="0">
                <a:latin typeface="Cambria"/>
                <a:cs typeface="Cambria"/>
              </a:rPr>
              <a:t>does not (Matt. 10:34-38).</a:t>
            </a:r>
          </a:p>
          <a:p>
            <a:pPr algn="ctr">
              <a:spcBef>
                <a:spcPts val="0"/>
              </a:spcBef>
              <a:spcAft>
                <a:spcPts val="1200"/>
              </a:spcAft>
              <a:buNone/>
            </a:pPr>
            <a:r>
              <a:rPr lang="en-US" sz="2800" b="1" dirty="0" smtClean="0">
                <a:latin typeface="Cambria"/>
                <a:cs typeface="Cambria"/>
              </a:rPr>
              <a:t>We can choose our behavior (Eph. 4:17-24).</a:t>
            </a:r>
          </a:p>
          <a:p>
            <a:pPr algn="ctr">
              <a:spcBef>
                <a:spcPts val="0"/>
              </a:spcBef>
              <a:buNone/>
            </a:pPr>
            <a:r>
              <a:rPr lang="en-US" sz="2800" b="1" dirty="0" smtClean="0">
                <a:latin typeface="Cambria"/>
                <a:cs typeface="Cambria"/>
              </a:rPr>
              <a:t>But, ultimately we must learn to be content </a:t>
            </a:r>
          </a:p>
          <a:p>
            <a:pPr algn="ctr">
              <a:spcBef>
                <a:spcPts val="0"/>
              </a:spcBef>
              <a:spcAft>
                <a:spcPts val="600"/>
              </a:spcAft>
              <a:buNone/>
            </a:pPr>
            <a:r>
              <a:rPr lang="en-US" sz="2800" b="1" dirty="0" smtClean="0">
                <a:latin typeface="Cambria"/>
                <a:cs typeface="Cambria"/>
              </a:rPr>
              <a:t>(Heb. 13:5; Phil 4:10-13).</a:t>
            </a:r>
          </a:p>
        </p:txBody>
      </p:sp>
      <p:pic>
        <p:nvPicPr>
          <p:cNvPr id="5" name="Picture 4" descr="020921-simple-red-glossy-icon-symbols-shapes-female-symbol2-sc48.png"/>
          <p:cNvPicPr>
            <a:picLocks noChangeAspect="1"/>
          </p:cNvPicPr>
          <p:nvPr/>
        </p:nvPicPr>
        <p:blipFill>
          <a:blip r:embed="rId3"/>
          <a:srcRect l="19419" t="9971" r="18747" b="10831"/>
          <a:stretch>
            <a:fillRect/>
          </a:stretch>
        </p:blipFill>
        <p:spPr>
          <a:xfrm>
            <a:off x="256722" y="274638"/>
            <a:ext cx="1634908" cy="2094046"/>
          </a:xfrm>
          <a:prstGeom prst="rect">
            <a:avLst/>
          </a:prstGeom>
        </p:spPr>
      </p:pic>
      <p:pic>
        <p:nvPicPr>
          <p:cNvPr id="6" name="Picture 5" descr="020922-simple-red-glossy-icon-symbols-shapes-male-symbol1-sc48.png"/>
          <p:cNvPicPr>
            <a:picLocks noChangeAspect="1"/>
          </p:cNvPicPr>
          <p:nvPr/>
        </p:nvPicPr>
        <p:blipFill>
          <a:blip r:embed="rId4"/>
          <a:srcRect l="15503" t="16142" r="14777" b="18414"/>
          <a:stretch>
            <a:fillRect/>
          </a:stretch>
        </p:blipFill>
        <p:spPr>
          <a:xfrm>
            <a:off x="6958493" y="0"/>
            <a:ext cx="1986211" cy="186437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Male-and-Female.png"/>
          <p:cNvPicPr>
            <a:picLocks noChangeAspect="1"/>
          </p:cNvPicPr>
          <p:nvPr/>
        </p:nvPicPr>
        <p:blipFill>
          <a:blip r:embed="rId2"/>
          <a:stretch>
            <a:fillRect/>
          </a:stretch>
        </p:blipFill>
        <p:spPr>
          <a:xfrm>
            <a:off x="1270056" y="274639"/>
            <a:ext cx="6300805" cy="2112408"/>
          </a:xfrm>
          <a:prstGeom prst="rect">
            <a:avLst/>
          </a:prstGeom>
        </p:spPr>
      </p:pic>
      <p:sp>
        <p:nvSpPr>
          <p:cNvPr id="3" name="Content Placeholder 2"/>
          <p:cNvSpPr>
            <a:spLocks noGrp="1"/>
          </p:cNvSpPr>
          <p:nvPr>
            <p:ph idx="1"/>
          </p:nvPr>
        </p:nvSpPr>
        <p:spPr>
          <a:xfrm>
            <a:off x="457200" y="2539874"/>
            <a:ext cx="8229600" cy="4318125"/>
          </a:xfrm>
        </p:spPr>
        <p:txBody>
          <a:bodyPr>
            <a:normAutofit/>
          </a:bodyPr>
          <a:lstStyle/>
          <a:p>
            <a:pPr algn="ctr">
              <a:spcAft>
                <a:spcPts val="1200"/>
              </a:spcAft>
              <a:buNone/>
            </a:pPr>
            <a:r>
              <a:rPr lang="en-US" sz="3500" b="1" dirty="0" smtClean="0">
                <a:latin typeface="Cambria"/>
                <a:cs typeface="Cambria"/>
              </a:rPr>
              <a:t>Gender is not a matter of choice.</a:t>
            </a:r>
          </a:p>
          <a:p>
            <a:pPr algn="ctr">
              <a:spcBef>
                <a:spcPts val="0"/>
              </a:spcBef>
              <a:spcAft>
                <a:spcPts val="1200"/>
              </a:spcAft>
              <a:buNone/>
            </a:pPr>
            <a:r>
              <a:rPr lang="en-US" sz="2800" b="1" dirty="0" smtClean="0">
                <a:latin typeface="Cambria"/>
                <a:cs typeface="Cambria"/>
              </a:rPr>
              <a:t>God makes us “male” or “female”</a:t>
            </a:r>
            <a:r>
              <a:rPr lang="en-US" sz="2800" b="1" i="1" dirty="0" smtClean="0">
                <a:latin typeface="Cambria"/>
                <a:cs typeface="Cambria"/>
              </a:rPr>
              <a:t> </a:t>
            </a:r>
            <a:r>
              <a:rPr lang="en-US" sz="2800" b="1" dirty="0" smtClean="0">
                <a:latin typeface="Cambria"/>
                <a:cs typeface="Cambria"/>
              </a:rPr>
              <a:t>(Gen. 1:27).</a:t>
            </a:r>
            <a:endParaRPr lang="en-US" sz="2800" b="1" i="1" dirty="0" smtClean="0">
              <a:latin typeface="Cambria"/>
              <a:cs typeface="Cambria"/>
            </a:endParaRPr>
          </a:p>
          <a:p>
            <a:pPr algn="ctr">
              <a:spcBef>
                <a:spcPts val="0"/>
              </a:spcBef>
              <a:spcAft>
                <a:spcPts val="1200"/>
              </a:spcAft>
              <a:buNone/>
            </a:pPr>
            <a:r>
              <a:rPr lang="en-US" sz="2800" b="1" dirty="0" smtClean="0">
                <a:latin typeface="Cambria"/>
                <a:cs typeface="Cambria"/>
              </a:rPr>
              <a:t>He forms us in the womb (Psa. 139:13-16).</a:t>
            </a:r>
          </a:p>
          <a:p>
            <a:pPr algn="ctr">
              <a:spcBef>
                <a:spcPts val="0"/>
              </a:spcBef>
              <a:buNone/>
            </a:pPr>
            <a:r>
              <a:rPr lang="en-US" sz="2800" b="1" dirty="0" smtClean="0">
                <a:latin typeface="Cambria"/>
                <a:cs typeface="Cambria"/>
              </a:rPr>
              <a:t>Men and women are given different roles</a:t>
            </a:r>
          </a:p>
          <a:p>
            <a:pPr algn="ctr">
              <a:spcBef>
                <a:spcPts val="0"/>
              </a:spcBef>
              <a:spcAft>
                <a:spcPts val="1200"/>
              </a:spcAft>
              <a:buNone/>
            </a:pPr>
            <a:r>
              <a:rPr lang="en-US" sz="2800" b="1" dirty="0" smtClean="0">
                <a:latin typeface="Cambria"/>
                <a:cs typeface="Cambria"/>
              </a:rPr>
              <a:t>(Eph. 5:23-24; 1 Tim. 2:11-15).</a:t>
            </a:r>
          </a:p>
          <a:p>
            <a:pPr algn="ctr">
              <a:spcBef>
                <a:spcPts val="0"/>
              </a:spcBef>
              <a:spcAft>
                <a:spcPts val="1200"/>
              </a:spcAft>
              <a:buNone/>
            </a:pPr>
            <a:r>
              <a:rPr lang="en-US" sz="2800" b="1" dirty="0" smtClean="0">
                <a:latin typeface="Cambria"/>
                <a:cs typeface="Cambria"/>
              </a:rPr>
              <a:t>Rejecting this is to reject God’s commands regarding these roles (cf. Deut. 22:5).</a:t>
            </a:r>
          </a:p>
        </p:txBody>
      </p:sp>
      <p:pic>
        <p:nvPicPr>
          <p:cNvPr id="5" name="Picture 4" descr="020921-simple-red-glossy-icon-symbols-shapes-female-symbol2-sc48.png"/>
          <p:cNvPicPr>
            <a:picLocks noChangeAspect="1"/>
          </p:cNvPicPr>
          <p:nvPr/>
        </p:nvPicPr>
        <p:blipFill>
          <a:blip r:embed="rId3"/>
          <a:srcRect l="19419" t="9971" r="18747" b="10831"/>
          <a:stretch>
            <a:fillRect/>
          </a:stretch>
        </p:blipFill>
        <p:spPr>
          <a:xfrm>
            <a:off x="256722" y="274638"/>
            <a:ext cx="1634908" cy="2094046"/>
          </a:xfrm>
          <a:prstGeom prst="rect">
            <a:avLst/>
          </a:prstGeom>
        </p:spPr>
      </p:pic>
      <p:pic>
        <p:nvPicPr>
          <p:cNvPr id="6" name="Picture 5" descr="020922-simple-red-glossy-icon-symbols-shapes-male-symbol1-sc48.png"/>
          <p:cNvPicPr>
            <a:picLocks noChangeAspect="1"/>
          </p:cNvPicPr>
          <p:nvPr/>
        </p:nvPicPr>
        <p:blipFill>
          <a:blip r:embed="rId4"/>
          <a:srcRect l="15503" t="16142" r="14777" b="18414"/>
          <a:stretch>
            <a:fillRect/>
          </a:stretch>
        </p:blipFill>
        <p:spPr>
          <a:xfrm>
            <a:off x="6958493" y="0"/>
            <a:ext cx="1986211" cy="186437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Male-and-Female.png"/>
          <p:cNvPicPr>
            <a:picLocks noChangeAspect="1"/>
          </p:cNvPicPr>
          <p:nvPr/>
        </p:nvPicPr>
        <p:blipFill>
          <a:blip r:embed="rId2"/>
          <a:stretch>
            <a:fillRect/>
          </a:stretch>
        </p:blipFill>
        <p:spPr>
          <a:xfrm>
            <a:off x="1270056" y="274639"/>
            <a:ext cx="6300805" cy="2112408"/>
          </a:xfrm>
          <a:prstGeom prst="rect">
            <a:avLst/>
          </a:prstGeom>
        </p:spPr>
      </p:pic>
      <p:sp>
        <p:nvSpPr>
          <p:cNvPr id="3" name="Content Placeholder 2"/>
          <p:cNvSpPr>
            <a:spLocks noGrp="1"/>
          </p:cNvSpPr>
          <p:nvPr>
            <p:ph idx="1"/>
          </p:nvPr>
        </p:nvSpPr>
        <p:spPr>
          <a:xfrm>
            <a:off x="457200" y="2368684"/>
            <a:ext cx="8229600" cy="4489315"/>
          </a:xfrm>
        </p:spPr>
        <p:txBody>
          <a:bodyPr>
            <a:normAutofit/>
          </a:bodyPr>
          <a:lstStyle/>
          <a:p>
            <a:pPr algn="ctr">
              <a:spcAft>
                <a:spcPts val="1200"/>
              </a:spcAft>
              <a:buNone/>
            </a:pPr>
            <a:r>
              <a:rPr lang="en-US" sz="3500" b="1" dirty="0" smtClean="0">
                <a:latin typeface="Cambria"/>
                <a:cs typeface="Cambria"/>
              </a:rPr>
              <a:t>Our world has always rejected God’s will in this and many other things.</a:t>
            </a:r>
          </a:p>
          <a:p>
            <a:pPr algn="ctr">
              <a:spcBef>
                <a:spcPts val="0"/>
              </a:spcBef>
              <a:spcAft>
                <a:spcPts val="1200"/>
              </a:spcAft>
              <a:buNone/>
            </a:pPr>
            <a:r>
              <a:rPr lang="en-US" sz="2600" b="1" dirty="0" smtClean="0">
                <a:latin typeface="Cambria"/>
                <a:cs typeface="Cambria"/>
              </a:rPr>
              <a:t>We refuse to obey God’s word.</a:t>
            </a:r>
            <a:endParaRPr lang="en-US" sz="2600" b="1" i="1" dirty="0" smtClean="0">
              <a:latin typeface="Cambria"/>
              <a:cs typeface="Cambria"/>
            </a:endParaRPr>
          </a:p>
          <a:p>
            <a:pPr algn="ctr">
              <a:spcBef>
                <a:spcPts val="0"/>
              </a:spcBef>
              <a:spcAft>
                <a:spcPts val="1200"/>
              </a:spcAft>
              <a:buNone/>
            </a:pPr>
            <a:r>
              <a:rPr lang="en-US" sz="2600" b="1" dirty="0" smtClean="0">
                <a:latin typeface="Cambria"/>
                <a:cs typeface="Cambria"/>
              </a:rPr>
              <a:t>Men and women refuse God’s roles.</a:t>
            </a:r>
          </a:p>
          <a:p>
            <a:pPr algn="ctr">
              <a:spcBef>
                <a:spcPts val="0"/>
              </a:spcBef>
              <a:buNone/>
            </a:pPr>
            <a:r>
              <a:rPr lang="en-US" sz="2600" b="1" dirty="0" smtClean="0">
                <a:latin typeface="Cambria"/>
                <a:cs typeface="Cambria"/>
              </a:rPr>
              <a:t>Men and women seek to change what</a:t>
            </a:r>
          </a:p>
          <a:p>
            <a:pPr algn="ctr">
              <a:spcBef>
                <a:spcPts val="0"/>
              </a:spcBef>
              <a:spcAft>
                <a:spcPts val="1200"/>
              </a:spcAft>
              <a:buNone/>
            </a:pPr>
            <a:r>
              <a:rPr lang="en-US" sz="2600" b="1" dirty="0" smtClean="0">
                <a:latin typeface="Cambria"/>
                <a:cs typeface="Cambria"/>
              </a:rPr>
              <a:t>God has established for us.</a:t>
            </a:r>
          </a:p>
          <a:p>
            <a:pPr algn="ctr">
              <a:spcBef>
                <a:spcPts val="0"/>
              </a:spcBef>
              <a:buNone/>
            </a:pPr>
            <a:r>
              <a:rPr lang="en-US" sz="2600" b="1" dirty="0" smtClean="0">
                <a:latin typeface="Cambria"/>
                <a:cs typeface="Cambria"/>
              </a:rPr>
              <a:t>We must be content with God’s will</a:t>
            </a:r>
          </a:p>
          <a:p>
            <a:pPr algn="ctr">
              <a:spcBef>
                <a:spcPts val="0"/>
              </a:spcBef>
              <a:buNone/>
            </a:pPr>
            <a:r>
              <a:rPr lang="en-US" sz="2600" b="1" dirty="0" smtClean="0">
                <a:latin typeface="Cambria"/>
                <a:cs typeface="Cambria"/>
              </a:rPr>
              <a:t>in all things (Matt. 26:39; 1 John 2:15-17).</a:t>
            </a:r>
          </a:p>
        </p:txBody>
      </p:sp>
      <p:pic>
        <p:nvPicPr>
          <p:cNvPr id="5" name="Picture 4" descr="020921-simple-red-glossy-icon-symbols-shapes-female-symbol2-sc48.png"/>
          <p:cNvPicPr>
            <a:picLocks noChangeAspect="1"/>
          </p:cNvPicPr>
          <p:nvPr/>
        </p:nvPicPr>
        <p:blipFill>
          <a:blip r:embed="rId3"/>
          <a:srcRect l="19419" t="9971" r="18747" b="10831"/>
          <a:stretch>
            <a:fillRect/>
          </a:stretch>
        </p:blipFill>
        <p:spPr>
          <a:xfrm>
            <a:off x="256722" y="274638"/>
            <a:ext cx="1634908" cy="2094046"/>
          </a:xfrm>
          <a:prstGeom prst="rect">
            <a:avLst/>
          </a:prstGeom>
        </p:spPr>
      </p:pic>
      <p:pic>
        <p:nvPicPr>
          <p:cNvPr id="6" name="Picture 5" descr="020922-simple-red-glossy-icon-symbols-shapes-male-symbol1-sc48.png"/>
          <p:cNvPicPr>
            <a:picLocks noChangeAspect="1"/>
          </p:cNvPicPr>
          <p:nvPr/>
        </p:nvPicPr>
        <p:blipFill>
          <a:blip r:embed="rId4"/>
          <a:srcRect l="15503" t="16142" r="14777" b="18414"/>
          <a:stretch>
            <a:fillRect/>
          </a:stretch>
        </p:blipFill>
        <p:spPr>
          <a:xfrm>
            <a:off x="6958493" y="0"/>
            <a:ext cx="1986211" cy="1864377"/>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145</TotalTime>
  <Words>512</Words>
  <Application>Microsoft Macintosh PowerPoint</Application>
  <PresentationFormat>On-screen Show (4:3)</PresentationFormat>
  <Paragraphs>40</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4</cp:revision>
  <dcterms:created xsi:type="dcterms:W3CDTF">2017-02-10T16:30:50Z</dcterms:created>
  <dcterms:modified xsi:type="dcterms:W3CDTF">2017-02-10T16:31:14Z</dcterms:modified>
</cp:coreProperties>
</file>