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9" r:id="rId1"/>
  </p:sldMasterIdLst>
  <p:notesMasterIdLst>
    <p:notesMasterId r:id="rId8"/>
  </p:notesMasterIdLst>
  <p:sldIdLst>
    <p:sldId id="256" r:id="rId2"/>
    <p:sldId id="259" r:id="rId3"/>
    <p:sldId id="292" r:id="rId4"/>
    <p:sldId id="293" r:id="rId5"/>
    <p:sldId id="295" r:id="rId6"/>
    <p:sldId id="29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9107" autoAdjust="0"/>
    <p:restoredTop sz="94660"/>
  </p:normalViewPr>
  <p:slideViewPr>
    <p:cSldViewPr>
      <p:cViewPr varScale="1">
        <p:scale>
          <a:sx n="94" d="100"/>
          <a:sy n="94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9E0894F-80D4-534F-8EEF-D60617FFD1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7120C-F2A3-AE45-AAFC-0C2AB735E282}" type="slidenum">
              <a:rPr lang="en-US"/>
              <a:pPr/>
              <a:t>2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7120C-F2A3-AE45-AAFC-0C2AB735E282}" type="slidenum">
              <a:rPr lang="en-US"/>
              <a:pPr/>
              <a:t>3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7120C-F2A3-AE45-AAFC-0C2AB735E282}" type="slidenum">
              <a:rPr lang="en-US"/>
              <a:pPr/>
              <a:t>4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7120C-F2A3-AE45-AAFC-0C2AB735E282}" type="slidenum">
              <a:rPr lang="en-US"/>
              <a:pPr/>
              <a:t>5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7120C-F2A3-AE45-AAFC-0C2AB735E282}" type="slidenum">
              <a:rPr lang="en-US"/>
              <a:pPr/>
              <a:t>6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133600"/>
            <a:ext cx="6705600" cy="1905000"/>
          </a:xfrm>
        </p:spPr>
        <p:txBody>
          <a:bodyPr/>
          <a:lstStyle>
            <a:lvl1pPr algn="ctr">
              <a:defRPr sz="4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4419600"/>
            <a:ext cx="68580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A76550A-0D77-254E-9A26-EBCFA832E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304800"/>
            <a:ext cx="16002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304800"/>
            <a:ext cx="46482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37AFD27-7B63-7144-B994-E554B99769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CE3BA01-685B-AD48-8899-3839756E6E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549F5F2-7E6F-DD45-9E9E-7EE12D0712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88CA38-F181-8B48-BD53-9FB5AFA81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1FEDD17-8CC2-6442-8C7D-519DD59843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9B0D8AF-0783-D54A-AB94-28865679E7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64BE81B-42BB-4B43-9927-423E83658A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2224095-FEF2-524A-97E4-F7FE1672D6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304800"/>
            <a:ext cx="640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981200"/>
            <a:ext cx="6400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3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r="http://schemas.openxmlformats.org/officeDocument/2006/relationships" xmlns:mc="http://schemas.openxmlformats.org/markup-compatibility/2006" xmlns:mv="urn:schemas-microsoft-com:mac:vml" xmlns:a14="http://schemas.microsoft.com/office/drawing/2010/main" xmlns:a="http://schemas.openxmlformats.org/drawingml/2006/main" xmlns:p="http://schemas.openxmlformats.org/presentation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 spd="med"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05200"/>
            <a:ext cx="9144000" cy="1905000"/>
          </a:xfrm>
        </p:spPr>
        <p:txBody>
          <a:bodyPr/>
          <a:lstStyle/>
          <a:p>
            <a:pPr eaLnBrk="1" hangingPunct="1"/>
            <a:r>
              <a:rPr lang="en-US" sz="6000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NOs</a:t>
            </a:r>
            <a:r>
              <a:rPr lang="en-US" sz="6000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6000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In Heaven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5257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1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Revelation 21:1-4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63775" y="182563"/>
            <a:ext cx="624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bg1">
                    <a:lumMod val="10000"/>
                  </a:schemeClr>
                </a:solidFill>
              </a:rPr>
              <a:t>No Death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7086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No death </a:t>
            </a:r>
            <a:r>
              <a:rPr lang="en-US" sz="2400" dirty="0" smtClean="0">
                <a:solidFill>
                  <a:srgbClr val="0E1822"/>
                </a:solidFill>
              </a:rPr>
              <a:t>announcements.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Rev. 20:11-15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No funerals to go </a:t>
            </a:r>
            <a:r>
              <a:rPr lang="en-US" sz="2400" dirty="0" smtClean="0">
                <a:solidFill>
                  <a:srgbClr val="0E1822"/>
                </a:solidFill>
              </a:rPr>
              <a:t>to.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Heb. 9:</a:t>
            </a:r>
            <a:r>
              <a:rPr lang="en-US" sz="2400" dirty="0" smtClean="0">
                <a:solidFill>
                  <a:srgbClr val="0E1822"/>
                </a:solidFill>
              </a:rPr>
              <a:t>27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Jesus wept at the death of </a:t>
            </a:r>
            <a:r>
              <a:rPr lang="en-US" sz="2400" dirty="0" smtClean="0">
                <a:solidFill>
                  <a:srgbClr val="0E1822"/>
                </a:solidFill>
              </a:rPr>
              <a:t>Lazarus.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John</a:t>
            </a:r>
            <a:r>
              <a:rPr lang="en-US" sz="2400" dirty="0">
                <a:solidFill>
                  <a:srgbClr val="0E1822"/>
                </a:solidFill>
              </a:rPr>
              <a:t>. 11</a:t>
            </a:r>
            <a:r>
              <a:rPr lang="en-US" sz="2400" dirty="0" smtClean="0">
                <a:solidFill>
                  <a:srgbClr val="0E1822"/>
                </a:solidFill>
              </a:rPr>
              <a:t>: 35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Disciples of Jesus saddened at His death! – </a:t>
            </a:r>
            <a:r>
              <a:rPr lang="en-US" sz="2400" dirty="0" smtClean="0">
                <a:solidFill>
                  <a:srgbClr val="0E1822"/>
                </a:solidFill>
              </a:rPr>
              <a:t>Mark </a:t>
            </a:r>
            <a:r>
              <a:rPr lang="en-US" sz="2400" dirty="0">
                <a:solidFill>
                  <a:srgbClr val="0E1822"/>
                </a:solidFill>
              </a:rPr>
              <a:t>16:1-11</a:t>
            </a:r>
            <a:endParaRPr lang="en-US" sz="2400" dirty="0" smtClean="0">
              <a:solidFill>
                <a:srgbClr val="0E182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It is the </a:t>
            </a:r>
            <a:r>
              <a:rPr lang="en-US" sz="2400" dirty="0">
                <a:solidFill>
                  <a:srgbClr val="0E1822"/>
                </a:solidFill>
              </a:rPr>
              <a:t>last enemy</a:t>
            </a:r>
            <a:r>
              <a:rPr lang="en-US" sz="2400" dirty="0" smtClean="0">
                <a:solidFill>
                  <a:srgbClr val="0E1822"/>
                </a:solidFill>
              </a:rPr>
              <a:t> to </a:t>
            </a:r>
            <a:r>
              <a:rPr lang="en-US" sz="2400" dirty="0">
                <a:solidFill>
                  <a:srgbClr val="0E1822"/>
                </a:solidFill>
              </a:rPr>
              <a:t>be </a:t>
            </a:r>
            <a:r>
              <a:rPr lang="en-US" sz="2400" dirty="0" smtClean="0">
                <a:solidFill>
                  <a:srgbClr val="0E1822"/>
                </a:solidFill>
              </a:rPr>
              <a:t>destroyed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E1822"/>
                </a:solidFill>
              </a:rPr>
              <a:t>1 Cor. 15:22-</a:t>
            </a:r>
            <a:r>
              <a:rPr lang="en-US" sz="2400" dirty="0" smtClean="0">
                <a:solidFill>
                  <a:srgbClr val="0E1822"/>
                </a:solidFill>
              </a:rPr>
              <a:t>28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400" i="1" dirty="0">
                <a:solidFill>
                  <a:srgbClr val="0E1822"/>
                </a:solidFill>
              </a:rPr>
              <a:t>In heaven </a:t>
            </a:r>
            <a:r>
              <a:rPr lang="en-US" sz="2400" i="1" dirty="0">
                <a:solidFill>
                  <a:schemeClr val="bg1">
                    <a:lumMod val="10000"/>
                  </a:schemeClr>
                </a:solidFill>
              </a:rPr>
              <a:t>death</a:t>
            </a:r>
            <a:r>
              <a:rPr lang="en-US" sz="2400" i="1" dirty="0">
                <a:solidFill>
                  <a:srgbClr val="0E1822"/>
                </a:solidFill>
              </a:rPr>
              <a:t> will be</a:t>
            </a:r>
            <a:r>
              <a:rPr lang="en-US" sz="2400" i="1" dirty="0" smtClean="0">
                <a:solidFill>
                  <a:srgbClr val="0E1822"/>
                </a:solidFill>
              </a:rPr>
              <a:t> no more.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78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63775" y="182563"/>
            <a:ext cx="624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bg1">
                    <a:lumMod val="10000"/>
                  </a:schemeClr>
                </a:solidFill>
              </a:rPr>
              <a:t>No Sickness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7086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No “sorrow” or “pain.”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rgbClr val="0E1822"/>
                </a:solidFill>
              </a:rPr>
              <a:t>Rev. </a:t>
            </a:r>
            <a:r>
              <a:rPr lang="en-US" sz="2400" dirty="0" smtClean="0">
                <a:solidFill>
                  <a:srgbClr val="0E1822"/>
                </a:solidFill>
              </a:rPr>
              <a:t>21:4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In this life we “groan.”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2 Cor. 5:1-4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There are many pains in life.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Pain of child birth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Pain from injuries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Pain from old 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No need for pain medication.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E1822"/>
                </a:solidFill>
              </a:rPr>
              <a:t>No suffering from pain.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E1822"/>
                </a:solidFill>
              </a:rPr>
              <a:t>No disease (cancer, heart failure, infections)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400" i="1" dirty="0" smtClean="0">
                <a:solidFill>
                  <a:srgbClr val="0E1822"/>
                </a:solidFill>
              </a:rPr>
              <a:t>In </a:t>
            </a:r>
            <a:r>
              <a:rPr lang="en-US" sz="2400" i="1" dirty="0">
                <a:solidFill>
                  <a:srgbClr val="0E1822"/>
                </a:solidFill>
              </a:rPr>
              <a:t>heaven</a:t>
            </a:r>
            <a:r>
              <a:rPr lang="en-US" sz="2400" i="1" dirty="0" smtClean="0">
                <a:solidFill>
                  <a:srgbClr val="0E1822"/>
                </a:solidFill>
              </a:rPr>
              <a:t> </a:t>
            </a:r>
            <a:r>
              <a:rPr lang="en-US" sz="2400" i="1" dirty="0" smtClean="0">
                <a:solidFill>
                  <a:schemeClr val="bg1">
                    <a:lumMod val="10000"/>
                  </a:schemeClr>
                </a:solidFill>
              </a:rPr>
              <a:t>pain</a:t>
            </a:r>
            <a:r>
              <a:rPr lang="en-US" sz="2400" i="1" dirty="0" smtClean="0">
                <a:solidFill>
                  <a:srgbClr val="0E1822"/>
                </a:solidFill>
              </a:rPr>
              <a:t> </a:t>
            </a:r>
            <a:r>
              <a:rPr lang="en-US" sz="2400" i="1" dirty="0">
                <a:solidFill>
                  <a:srgbClr val="0E1822"/>
                </a:solidFill>
              </a:rPr>
              <a:t>will be</a:t>
            </a:r>
            <a:r>
              <a:rPr lang="en-US" sz="2400" i="1" dirty="0" smtClean="0">
                <a:solidFill>
                  <a:srgbClr val="0E1822"/>
                </a:solidFill>
              </a:rPr>
              <a:t> no more.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78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63775" y="182563"/>
            <a:ext cx="624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bg1">
                    <a:lumMod val="10000"/>
                  </a:schemeClr>
                </a:solidFill>
              </a:rPr>
              <a:t>No Tears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752600"/>
            <a:ext cx="7086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God will wipe away tears.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solidFill>
                  <a:srgbClr val="0E1822"/>
                </a:solidFill>
              </a:rPr>
              <a:t>Rev. </a:t>
            </a:r>
            <a:r>
              <a:rPr lang="en-US" sz="2600" dirty="0" smtClean="0">
                <a:solidFill>
                  <a:srgbClr val="0E1822"/>
                </a:solidFill>
              </a:rPr>
              <a:t>21:4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There have been tears from the beginning 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Hagar wept in anguish (Gen. 21:6).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Esau wept inn remorse (Gen. 27:38).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Jacob wept for Joseph (Gen. 37:35).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600" dirty="0" smtClean="0">
                <a:solidFill>
                  <a:srgbClr val="0E1822"/>
                </a:solidFill>
              </a:rPr>
              <a:t>“Godly sorrow” leads to repentance (2 Cor. 7:8-11).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600" i="1" dirty="0">
                <a:solidFill>
                  <a:srgbClr val="0E1822"/>
                </a:solidFill>
              </a:rPr>
              <a:t>In heaven</a:t>
            </a:r>
            <a:r>
              <a:rPr lang="en-US" sz="2600" i="1" dirty="0" smtClean="0">
                <a:solidFill>
                  <a:srgbClr val="0E1822"/>
                </a:solidFill>
              </a:rPr>
              <a:t> </a:t>
            </a:r>
            <a:r>
              <a:rPr lang="en-US" sz="2600" i="1" dirty="0" smtClean="0">
                <a:solidFill>
                  <a:schemeClr val="bg1">
                    <a:lumMod val="10000"/>
                  </a:schemeClr>
                </a:solidFill>
              </a:rPr>
              <a:t>there</a:t>
            </a:r>
            <a:r>
              <a:rPr lang="en-US" sz="2600" i="1" dirty="0" smtClean="0">
                <a:solidFill>
                  <a:srgbClr val="0E1822"/>
                </a:solidFill>
              </a:rPr>
              <a:t> </a:t>
            </a:r>
            <a:r>
              <a:rPr lang="en-US" sz="2600" i="1" dirty="0">
                <a:solidFill>
                  <a:srgbClr val="0E1822"/>
                </a:solidFill>
              </a:rPr>
              <a:t>will be</a:t>
            </a:r>
            <a:r>
              <a:rPr lang="en-US" sz="2600" i="1" dirty="0" smtClean="0">
                <a:solidFill>
                  <a:srgbClr val="0E1822"/>
                </a:solidFill>
              </a:rPr>
              <a:t> no tears.</a:t>
            </a:r>
          </a:p>
          <a:p>
            <a:pPr lvl="1" eaLnBrk="1" hangingPunct="1">
              <a:lnSpc>
                <a:spcPct val="90000"/>
              </a:lnSpc>
            </a:pPr>
            <a:endParaRPr lang="en-US" sz="2600" dirty="0"/>
          </a:p>
          <a:p>
            <a:pPr eaLnBrk="1" hangingPunct="1"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7891" grpId="0" build="p"/>
      <p:bldP spid="37891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63775" y="182563"/>
            <a:ext cx="624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bg1">
                    <a:lumMod val="10000"/>
                  </a:schemeClr>
                </a:solidFill>
              </a:rPr>
              <a:t>No Sin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057400"/>
            <a:ext cx="7086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Satan will be condemned.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solidFill>
                  <a:srgbClr val="0E1822"/>
                </a:solidFill>
              </a:rPr>
              <a:t>Rev. </a:t>
            </a:r>
            <a:r>
              <a:rPr lang="en-US" sz="2600" dirty="0" smtClean="0">
                <a:solidFill>
                  <a:srgbClr val="0E1822"/>
                </a:solidFill>
              </a:rPr>
              <a:t>20:10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The sinful will be condemned with him.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Rev. 21:8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Nothing that causes sin will be there.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Rev. </a:t>
            </a:r>
            <a:r>
              <a:rPr lang="en-US" sz="2600" smtClean="0">
                <a:solidFill>
                  <a:srgbClr val="0E1822"/>
                </a:solidFill>
              </a:rPr>
              <a:t>21:27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600" i="1" dirty="0" smtClean="0">
                <a:solidFill>
                  <a:srgbClr val="0E1822"/>
                </a:solidFill>
              </a:rPr>
              <a:t>There is no separation from God in heaven!</a:t>
            </a:r>
          </a:p>
          <a:p>
            <a:pPr lvl="1" eaLnBrk="1" hangingPunct="1">
              <a:lnSpc>
                <a:spcPct val="90000"/>
              </a:lnSpc>
            </a:pPr>
            <a:endParaRPr lang="en-US" sz="2600" dirty="0"/>
          </a:p>
          <a:p>
            <a:pPr eaLnBrk="1" hangingPunct="1"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7891" grpId="0" build="p"/>
      <p:bldP spid="37891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63775" y="182563"/>
            <a:ext cx="624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bg1">
                    <a:lumMod val="10000"/>
                  </a:schemeClr>
                </a:solidFill>
              </a:rPr>
              <a:t>No Darkness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057400"/>
            <a:ext cx="7086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No night.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solidFill>
                  <a:srgbClr val="0E1822"/>
                </a:solidFill>
              </a:rPr>
              <a:t>Rev. </a:t>
            </a:r>
            <a:r>
              <a:rPr lang="en-US" sz="2600" dirty="0" smtClean="0">
                <a:solidFill>
                  <a:srgbClr val="0E1822"/>
                </a:solidFill>
              </a:rPr>
              <a:t>22:5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God is the light.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rgbClr val="0E1822"/>
                </a:solidFill>
              </a:rPr>
              <a:t>– Rev. 21:23-24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E1822"/>
                </a:solidFill>
              </a:rPr>
              <a:t>Spiritual light? Spiritual darkness?</a:t>
            </a:r>
          </a:p>
          <a:p>
            <a:pPr eaLnBrk="1" hangingPunct="1">
              <a:lnSpc>
                <a:spcPct val="90000"/>
              </a:lnSpc>
              <a:spcAft>
                <a:spcPts val="1800"/>
              </a:spcAft>
            </a:pPr>
            <a:r>
              <a:rPr lang="en-US" sz="2600" dirty="0" smtClean="0">
                <a:solidFill>
                  <a:srgbClr val="0E1822"/>
                </a:solidFill>
              </a:rPr>
              <a:t>Spatial light? Spatial darkness?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600" i="1" dirty="0" smtClean="0">
                <a:solidFill>
                  <a:srgbClr val="0E1822"/>
                </a:solidFill>
              </a:rPr>
              <a:t>Either way—no darkness—all light!</a:t>
            </a:r>
          </a:p>
          <a:p>
            <a:pPr lvl="1" eaLnBrk="1" hangingPunct="1">
              <a:lnSpc>
                <a:spcPct val="90000"/>
              </a:lnSpc>
            </a:pPr>
            <a:endParaRPr lang="en-US" sz="2600" dirty="0"/>
          </a:p>
          <a:p>
            <a:pPr eaLnBrk="1" hangingPunct="1"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7891" grpId="0" build="p"/>
      <p:bldP spid="37891" grpId="1" uiExpand="1" build="p"/>
    </p:bldLst>
  </p:timing>
</p:sld>
</file>

<file path=ppt/theme/theme1.xml><?xml version="1.0" encoding="utf-8"?>
<a:theme xmlns:a="http://schemas.openxmlformats.org/drawingml/2006/main" name="Digital blue design template">
  <a:themeElements>
    <a:clrScheme name="Digital blue design template 5">
      <a:dk1>
        <a:srgbClr val="336699"/>
      </a:dk1>
      <a:lt1>
        <a:srgbClr val="EBF1F7"/>
      </a:lt1>
      <a:dk2>
        <a:srgbClr val="5F5F5F"/>
      </a:dk2>
      <a:lt2>
        <a:srgbClr val="005A58"/>
      </a:lt2>
      <a:accent1>
        <a:srgbClr val="B2C7D6"/>
      </a:accent1>
      <a:accent2>
        <a:srgbClr val="698CCB"/>
      </a:accent2>
      <a:accent3>
        <a:srgbClr val="F3F7FA"/>
      </a:accent3>
      <a:accent4>
        <a:srgbClr val="2A5682"/>
      </a:accent4>
      <a:accent5>
        <a:srgbClr val="D5E0E8"/>
      </a:accent5>
      <a:accent6>
        <a:srgbClr val="5E7EB8"/>
      </a:accent6>
      <a:hlink>
        <a:srgbClr val="DFEFFF"/>
      </a:hlink>
      <a:folHlink>
        <a:srgbClr val="003399"/>
      </a:folHlink>
    </a:clrScheme>
    <a:fontScheme name="Digital blue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44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44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igital blue design templat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2">
        <a:dk1>
          <a:srgbClr val="006699"/>
        </a:dk1>
        <a:lt1>
          <a:srgbClr val="FFFFFF"/>
        </a:lt1>
        <a:dk2>
          <a:srgbClr val="000000"/>
        </a:dk2>
        <a:lt2>
          <a:srgbClr val="808080"/>
        </a:lt2>
        <a:accent1>
          <a:srgbClr val="B1CFE7"/>
        </a:accent1>
        <a:accent2>
          <a:srgbClr val="CCCCFF"/>
        </a:accent2>
        <a:accent3>
          <a:srgbClr val="FFFFFF"/>
        </a:accent3>
        <a:accent4>
          <a:srgbClr val="005682"/>
        </a:accent4>
        <a:accent5>
          <a:srgbClr val="D5E4F1"/>
        </a:accent5>
        <a:accent6>
          <a:srgbClr val="B9B9E7"/>
        </a:accent6>
        <a:hlink>
          <a:srgbClr val="4274BE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3">
        <a:dk1>
          <a:srgbClr val="003366"/>
        </a:dk1>
        <a:lt1>
          <a:srgbClr val="DEF6F1"/>
        </a:lt1>
        <a:dk2>
          <a:srgbClr val="003366"/>
        </a:dk2>
        <a:lt2>
          <a:srgbClr val="969696"/>
        </a:lt2>
        <a:accent1>
          <a:srgbClr val="FFFFFF"/>
        </a:accent1>
        <a:accent2>
          <a:srgbClr val="9CCAF0"/>
        </a:accent2>
        <a:accent3>
          <a:srgbClr val="ECFAF7"/>
        </a:accent3>
        <a:accent4>
          <a:srgbClr val="002A56"/>
        </a:accent4>
        <a:accent5>
          <a:srgbClr val="FFFFFF"/>
        </a:accent5>
        <a:accent6>
          <a:srgbClr val="8DB7D9"/>
        </a:accent6>
        <a:hlink>
          <a:srgbClr val="0066CC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4">
        <a:dk1>
          <a:srgbClr val="003366"/>
        </a:dk1>
        <a:lt1>
          <a:srgbClr val="FFFFD9"/>
        </a:lt1>
        <a:dk2>
          <a:srgbClr val="336699"/>
        </a:dk2>
        <a:lt2>
          <a:srgbClr val="777777"/>
        </a:lt2>
        <a:accent1>
          <a:srgbClr val="ECF9FE"/>
        </a:accent1>
        <a:accent2>
          <a:srgbClr val="2569A7"/>
        </a:accent2>
        <a:accent3>
          <a:srgbClr val="FFFFE9"/>
        </a:accent3>
        <a:accent4>
          <a:srgbClr val="002A56"/>
        </a:accent4>
        <a:accent5>
          <a:srgbClr val="F4FBFE"/>
        </a:accent5>
        <a:accent6>
          <a:srgbClr val="205E97"/>
        </a:accent6>
        <a:hlink>
          <a:srgbClr val="00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5">
        <a:dk1>
          <a:srgbClr val="336699"/>
        </a:dk1>
        <a:lt1>
          <a:srgbClr val="EBF1F7"/>
        </a:lt1>
        <a:dk2>
          <a:srgbClr val="5F5F5F"/>
        </a:dk2>
        <a:lt2>
          <a:srgbClr val="005A58"/>
        </a:lt2>
        <a:accent1>
          <a:srgbClr val="B2C7D6"/>
        </a:accent1>
        <a:accent2>
          <a:srgbClr val="698CCB"/>
        </a:accent2>
        <a:accent3>
          <a:srgbClr val="F3F7FA"/>
        </a:accent3>
        <a:accent4>
          <a:srgbClr val="2A5682"/>
        </a:accent4>
        <a:accent5>
          <a:srgbClr val="D5E0E8"/>
        </a:accent5>
        <a:accent6>
          <a:srgbClr val="5E7EB8"/>
        </a:accent6>
        <a:hlink>
          <a:srgbClr val="DFEFFF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6">
        <a:dk1>
          <a:srgbClr val="005A58"/>
        </a:dk1>
        <a:lt1>
          <a:srgbClr val="006699"/>
        </a:lt1>
        <a:dk2>
          <a:srgbClr val="0058B8"/>
        </a:dk2>
        <a:lt2>
          <a:srgbClr val="336699"/>
        </a:lt2>
        <a:accent1>
          <a:srgbClr val="98BED8"/>
        </a:accent1>
        <a:accent2>
          <a:srgbClr val="6D6FC7"/>
        </a:accent2>
        <a:accent3>
          <a:srgbClr val="AAB4D8"/>
        </a:accent3>
        <a:accent4>
          <a:srgbClr val="005682"/>
        </a:accent4>
        <a:accent5>
          <a:srgbClr val="CADBE9"/>
        </a:accent5>
        <a:accent6>
          <a:srgbClr val="6264B4"/>
        </a:accent6>
        <a:hlink>
          <a:srgbClr val="CCECFF"/>
        </a:hlink>
        <a:folHlink>
          <a:srgbClr val="00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blue design template 7">
        <a:dk1>
          <a:srgbClr val="336699"/>
        </a:dk1>
        <a:lt1>
          <a:srgbClr val="C0C0C0"/>
        </a:lt1>
        <a:dk2>
          <a:srgbClr val="49718D"/>
        </a:dk2>
        <a:lt2>
          <a:srgbClr val="5C1F00"/>
        </a:lt2>
        <a:accent1>
          <a:srgbClr val="DDDDDD"/>
        </a:accent1>
        <a:accent2>
          <a:srgbClr val="BE7960"/>
        </a:accent2>
        <a:accent3>
          <a:srgbClr val="DCDCDC"/>
        </a:accent3>
        <a:accent4>
          <a:srgbClr val="2A5682"/>
        </a:accent4>
        <a:accent5>
          <a:srgbClr val="EBEBEB"/>
        </a:accent5>
        <a:accent6>
          <a:srgbClr val="AC6D56"/>
        </a:accent6>
        <a:hlink>
          <a:srgbClr val="65A0BD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8">
        <a:dk1>
          <a:srgbClr val="336699"/>
        </a:dk1>
        <a:lt1>
          <a:srgbClr val="0099CC"/>
        </a:lt1>
        <a:dk2>
          <a:srgbClr val="000066"/>
        </a:dk2>
        <a:lt2>
          <a:srgbClr val="336699"/>
        </a:lt2>
        <a:accent1>
          <a:srgbClr val="336699"/>
        </a:accent1>
        <a:accent2>
          <a:srgbClr val="DDDDDD"/>
        </a:accent2>
        <a:accent3>
          <a:srgbClr val="AAAAB8"/>
        </a:accent3>
        <a:accent4>
          <a:srgbClr val="0082AE"/>
        </a:accent4>
        <a:accent5>
          <a:srgbClr val="ADB8CA"/>
        </a:accent5>
        <a:accent6>
          <a:srgbClr val="C8C8C8"/>
        </a:accent6>
        <a:hlink>
          <a:srgbClr val="7AC3EC"/>
        </a:hlink>
        <a:folHlink>
          <a:srgbClr val="D7E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blue design template 9">
        <a:dk1>
          <a:srgbClr val="2846A4"/>
        </a:dk1>
        <a:lt1>
          <a:srgbClr val="566272"/>
        </a:lt1>
        <a:dk2>
          <a:srgbClr val="004B70"/>
        </a:dk2>
        <a:lt2>
          <a:srgbClr val="777777"/>
        </a:lt2>
        <a:accent1>
          <a:srgbClr val="9CA5AA"/>
        </a:accent1>
        <a:accent2>
          <a:srgbClr val="88B2D2"/>
        </a:accent2>
        <a:accent3>
          <a:srgbClr val="B4B7BC"/>
        </a:accent3>
        <a:accent4>
          <a:srgbClr val="213A8B"/>
        </a:accent4>
        <a:accent5>
          <a:srgbClr val="CBCFD2"/>
        </a:accent5>
        <a:accent6>
          <a:srgbClr val="7BA1BE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0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7D6E7"/>
        </a:accent1>
        <a:accent2>
          <a:srgbClr val="24446A"/>
        </a:accent2>
        <a:accent3>
          <a:srgbClr val="FFFFFF"/>
        </a:accent3>
        <a:accent4>
          <a:srgbClr val="002A56"/>
        </a:accent4>
        <a:accent5>
          <a:srgbClr val="D8E8F1"/>
        </a:accent5>
        <a:accent6>
          <a:srgbClr val="203D5F"/>
        </a:accent6>
        <a:hlink>
          <a:srgbClr val="518FB1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1">
        <a:dk1>
          <a:srgbClr val="336699"/>
        </a:dk1>
        <a:lt1>
          <a:srgbClr val="FFFFFF"/>
        </a:lt1>
        <a:dk2>
          <a:srgbClr val="003399"/>
        </a:dk2>
        <a:lt2>
          <a:srgbClr val="969696"/>
        </a:lt2>
        <a:accent1>
          <a:srgbClr val="CCECFF"/>
        </a:accent1>
        <a:accent2>
          <a:srgbClr val="6A90BA"/>
        </a:accent2>
        <a:accent3>
          <a:srgbClr val="FFFFFF"/>
        </a:accent3>
        <a:accent4>
          <a:srgbClr val="2A5682"/>
        </a:accent4>
        <a:accent5>
          <a:srgbClr val="E2F4FF"/>
        </a:accent5>
        <a:accent6>
          <a:srgbClr val="5F82A8"/>
        </a:accent6>
        <a:hlink>
          <a:srgbClr val="CC3300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2">
        <a:dk1>
          <a:srgbClr val="4D4D4D"/>
        </a:dk1>
        <a:lt1>
          <a:srgbClr val="666699"/>
        </a:lt1>
        <a:dk2>
          <a:srgbClr val="36587E"/>
        </a:dk2>
        <a:lt2>
          <a:srgbClr val="3E3E5C"/>
        </a:lt2>
        <a:accent1>
          <a:srgbClr val="90AFCC"/>
        </a:accent1>
        <a:accent2>
          <a:srgbClr val="2170AB"/>
        </a:accent2>
        <a:accent3>
          <a:srgbClr val="B8B8CA"/>
        </a:accent3>
        <a:accent4>
          <a:srgbClr val="404040"/>
        </a:accent4>
        <a:accent5>
          <a:srgbClr val="C6D4E2"/>
        </a:accent5>
        <a:accent6>
          <a:srgbClr val="1D659B"/>
        </a:accent6>
        <a:hlink>
          <a:srgbClr val="A8CCF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3">
        <a:dk1>
          <a:srgbClr val="2D5C8B"/>
        </a:dk1>
        <a:lt1>
          <a:srgbClr val="E0EAF4"/>
        </a:lt1>
        <a:dk2>
          <a:srgbClr val="35648B"/>
        </a:dk2>
        <a:lt2>
          <a:srgbClr val="2D2015"/>
        </a:lt2>
        <a:accent1>
          <a:srgbClr val="92A4B0"/>
        </a:accent1>
        <a:accent2>
          <a:srgbClr val="8F5F2F"/>
        </a:accent2>
        <a:accent3>
          <a:srgbClr val="EDF3F8"/>
        </a:accent3>
        <a:accent4>
          <a:srgbClr val="254D76"/>
        </a:accent4>
        <a:accent5>
          <a:srgbClr val="C7CFD4"/>
        </a:accent5>
        <a:accent6>
          <a:srgbClr val="81552A"/>
        </a:accent6>
        <a:hlink>
          <a:srgbClr val="EADF7A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1080</TotalTime>
  <Words>347</Words>
  <Application>Microsoft Macintosh PowerPoint</Application>
  <PresentationFormat>On-screen Show (4:3)</PresentationFormat>
  <Paragraphs>56</Paragraphs>
  <Slides>6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Digital blue design template</vt:lpstr>
      <vt:lpstr>NOs In Heaven</vt:lpstr>
      <vt:lpstr>No Death </vt:lpstr>
      <vt:lpstr>No Sickness </vt:lpstr>
      <vt:lpstr>No Tears</vt:lpstr>
      <vt:lpstr>No Sin</vt:lpstr>
      <vt:lpstr>No Darkness</vt:lpstr>
    </vt:vector>
  </TitlesOfParts>
  <Company>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Study</dc:title>
  <dc:creator>Steven J. Wallace</dc:creator>
  <cp:lastModifiedBy>Kyle Pope</cp:lastModifiedBy>
  <cp:revision>96</cp:revision>
  <dcterms:created xsi:type="dcterms:W3CDTF">2017-08-06T22:03:20Z</dcterms:created>
  <dcterms:modified xsi:type="dcterms:W3CDTF">2017-08-06T22:05:43Z</dcterms:modified>
</cp:coreProperties>
</file>