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D7000"/>
    <a:srgbClr val="B38000"/>
    <a:srgbClr val="D19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C3841-5D50-814F-A265-3DBB23319064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B8692-4A8B-DC46-8701-CECFA194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6126" y="274638"/>
            <a:ext cx="59006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126" y="1600200"/>
            <a:ext cx="5900674" cy="503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Preparing for Our Gospel Meeting</a:t>
            </a:r>
            <a:endParaRPr lang="en-US" sz="5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1648218"/>
            <a:ext cx="5900674" cy="49862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Our last Gospel meeting was very poorly attended.</a:t>
            </a:r>
            <a:r>
              <a:rPr lang="en-US" sz="3000" dirty="0" smtClean="0"/>
              <a:t> 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8EB4E3"/>
                </a:solidFill>
              </a:rPr>
              <a:t> Few visitors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8EB4E3"/>
                </a:solidFill>
              </a:rPr>
              <a:t>Few members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Perhaps there were many reasons for this.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8EB4E3"/>
                </a:solidFill>
              </a:rPr>
              <a:t>Legitimate reasons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8EB4E3"/>
                </a:solidFill>
              </a:rPr>
              <a:t>Each of us knows his own heart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Let’s consider how to prepare now to avoid that happening again.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Preparing for Our Gospel Meeting</a:t>
            </a:r>
            <a:endParaRPr lang="en-US" sz="5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1681238"/>
            <a:ext cx="5900674" cy="495323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Why have a gospel meeting?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8EB4E3"/>
                </a:solidFill>
              </a:rPr>
              <a:t>Some have discontinued them.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8EB4E3"/>
                </a:solidFill>
              </a:rPr>
              <a:t>Some have shortened them.</a:t>
            </a:r>
          </a:p>
          <a:p>
            <a:pPr marL="0" indent="0"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In the past they were major opportunities for conversions.</a:t>
            </a:r>
          </a:p>
          <a:p>
            <a:pPr lvl="1">
              <a:lnSpc>
                <a:spcPct val="9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Now they are more for edification.</a:t>
            </a:r>
          </a:p>
          <a:p>
            <a:pPr marL="0" indent="0"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 elders are to feed the flock (1 Pet. 5:1-2; Heb. 13:17).</a:t>
            </a:r>
          </a:p>
          <a:p>
            <a:pPr marL="0" indent="0"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 church is to proclaim the truth (1 Tim. 3:14-15).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40" y="2729015"/>
            <a:ext cx="12565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PURPOSE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PLAN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ACT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SEIZE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GROW</a:t>
            </a: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Preparing for Our Gospel Meeting</a:t>
            </a:r>
            <a:endParaRPr lang="en-US" sz="5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1681238"/>
            <a:ext cx="5900674" cy="4953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What can we do now to prepare for this opportunity to be fed and proclaim the truth?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Schedule our time (Acts 10:24-33).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Juggle our work schedule.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Get some extra sleep.</a:t>
            </a: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40" y="2729015"/>
            <a:ext cx="12565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PURPOSE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PLAN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ACT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SEIZE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GROW</a:t>
            </a: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Preparing for Our Gospel Meeting</a:t>
            </a:r>
            <a:endParaRPr lang="en-US" sz="5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1681238"/>
            <a:ext cx="5900674" cy="4953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What can we do now to prepare for this opportunity to be fed and proclaim the truth?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Schedule our time (Acts 10:24-33).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Juggle our work schedule.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Get some extra sleep.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Invite someone (John 1:35-45).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rgbClr val="FFFFFF"/>
                </a:solidFill>
              </a:rPr>
              <a:t>The gospel hasn’t changed.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rgbClr val="FFFFFF"/>
                </a:solidFill>
              </a:rPr>
              <a:t>This is </a:t>
            </a:r>
            <a:r>
              <a:rPr lang="en-US" sz="2600" smtClean="0">
                <a:solidFill>
                  <a:srgbClr val="FFFFFF"/>
                </a:solidFill>
              </a:rPr>
              <a:t>a good </a:t>
            </a:r>
            <a:r>
              <a:rPr lang="en-US" sz="2600" dirty="0" smtClean="0">
                <a:solidFill>
                  <a:srgbClr val="FFFFFF"/>
                </a:solidFill>
              </a:rPr>
              <a:t>way to show you care.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rgbClr val="FFFFFF"/>
                </a:solidFill>
              </a:rPr>
              <a:t>Who knows if they will be saved?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40" y="2729015"/>
            <a:ext cx="12565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PURPOSE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PLAN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ACT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SEIZE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GROW</a:t>
            </a: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Preparing for Our Gospel Meeting</a:t>
            </a:r>
            <a:endParaRPr lang="en-US" sz="5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1681238"/>
            <a:ext cx="5900674" cy="4953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What can we do now to prepare for this opportunity to be fed and proclaim the truth?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Take advantage of the opportunity (Eph. 5:15-17).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Invite the preacher into your home (Phil. 2:25-30; 1 Thess. 5:12-13).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He has traveled and prepared.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rgbClr val="FFFFFF"/>
                </a:solidFill>
              </a:rPr>
              <a:t>He can offer things I can not.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rgbClr val="FFFFFF"/>
                </a:solidFill>
              </a:rPr>
              <a:t>It will be worth it in many ways (Col. 3:23-24).</a:t>
            </a: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40" y="2729015"/>
            <a:ext cx="12565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PURPOSE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PLAN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ACT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SEIZE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GROW</a:t>
            </a: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Preparing for Our Gospel Meeting</a:t>
            </a:r>
            <a:endParaRPr lang="en-US" sz="5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126" y="1681238"/>
            <a:ext cx="5900674" cy="4953238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What can we do now to prepare for this opportunity to be fed and proclaim the truth?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This is an opportunity to grow.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We should crave the word (1 Pet. 2:1-3).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chemeClr val="bg1"/>
                </a:solidFill>
              </a:rPr>
              <a:t>The word can work powerfully (1 Thess. 2:13). </a:t>
            </a:r>
          </a:p>
          <a:p>
            <a:pPr lvl="2">
              <a:lnSpc>
                <a:spcPct val="90000"/>
              </a:lnSpc>
              <a:buFont typeface="Wingdings" charset="2"/>
              <a:buChar char="ü"/>
            </a:pPr>
            <a:r>
              <a:rPr lang="en-US" sz="2600" dirty="0" smtClean="0">
                <a:solidFill>
                  <a:srgbClr val="FFFFFF"/>
                </a:solidFill>
              </a:rPr>
              <a:t>Our presence—our invitation—can help others grow—perhaps help others be saved (1 Thess. 1:6-10). </a:t>
            </a: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40" y="2729015"/>
            <a:ext cx="12565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PURPOSE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PLAN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ACT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9D7000"/>
                </a:solidFill>
              </a:rPr>
              <a:t>SEIZE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GROW</a:t>
            </a: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459</Words>
  <Application>Microsoft Macintosh PowerPoint</Application>
  <PresentationFormat>On-screen Show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Preparing for Our Gospel Meeting</vt:lpstr>
      <vt:lpstr>Preparing for Our Gospel Meeting</vt:lpstr>
      <vt:lpstr>Preparing for Our Gospel Meeting</vt:lpstr>
      <vt:lpstr>Preparing for Our Gospel Meeting</vt:lpstr>
      <vt:lpstr>Preparing for Our Gospel Meeting</vt:lpstr>
      <vt:lpstr>Preparing for Our Gospel Meeting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Our Gospel Meeting</dc:title>
  <dc:creator>Kyle Pope</dc:creator>
  <cp:lastModifiedBy>Kyle Pope</cp:lastModifiedBy>
  <cp:revision>8</cp:revision>
  <dcterms:created xsi:type="dcterms:W3CDTF">2017-08-18T01:16:20Z</dcterms:created>
  <dcterms:modified xsi:type="dcterms:W3CDTF">2017-08-18T01:16:45Z</dcterms:modified>
</cp:coreProperties>
</file>