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.xml" ContentType="application/vnd.openxmlformats-officedocument.presentationml.notes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  <p:ext uri="{2D200454-40CA-4A62-9FC3-DE9A4176ACB9}">
      <p15:notes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000" autoAdjust="0"/>
    <p:restoredTop sz="53506" autoAdjust="0"/>
  </p:normalViewPr>
  <p:slideViewPr>
    <p:cSldViewPr snapToGrid="0">
      <p:cViewPr varScale="1">
        <p:scale>
          <a:sx n="105" d="100"/>
          <a:sy n="105" d="100"/>
        </p:scale>
        <p:origin x="-3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1800" b="1" dirty="0">
                <a:latin typeface="Papyrus" panose="03070502060502030205" pitchFamily="66" charset="0"/>
              </a:rPr>
              <a:t>RESPECT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December 18, 2016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  </a:t>
            </a:r>
            <a:fld id="{54C62D4B-E046-47AB-839A-D2F9A3CB89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6057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F7E8E57-1336-45FB-9387-BC8083ED851B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E3ACFB55-8FD3-421D-A4A2-806FA59C47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149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(1 Timothy 1:12-13),</a:t>
            </a:r>
            <a:r>
              <a:rPr lang="en-US" b="1" i="1" dirty="0"/>
              <a:t> </a:t>
            </a:r>
            <a:r>
              <a:rPr lang="en-US" i="1" dirty="0"/>
              <a:t>“And I thank Christ Jesus our Lord who has enabled me, because He counted me faithful, putting me into the ministry, </a:t>
            </a:r>
            <a:r>
              <a:rPr lang="en-US" i="1" baseline="30000" dirty="0"/>
              <a:t>13</a:t>
            </a:r>
            <a:r>
              <a:rPr lang="en-US" i="1" dirty="0"/>
              <a:t> although I was formerly a blasphemer, a persecutor, </a:t>
            </a:r>
            <a:r>
              <a:rPr lang="en-US" i="1" u="sng" dirty="0"/>
              <a:t>and an insolent man</a:t>
            </a:r>
            <a:r>
              <a:rPr lang="en-US" i="1" dirty="0"/>
              <a:t>; but I obtained mercy because I did it ignorantly in unbelief.</a:t>
            </a:r>
          </a:p>
          <a:p>
            <a:pPr marL="642795" lvl="1" indent="-175308" defTabSz="934974">
              <a:buFont typeface="Arial" panose="020B0604020202020204" pitchFamily="34" charset="0"/>
              <a:buChar char="•"/>
            </a:pPr>
            <a:r>
              <a:rPr lang="en-US" i="1" dirty="0"/>
              <a:t>Thayer - o</a:t>
            </a:r>
            <a:r>
              <a:rPr lang="en-US" dirty="0"/>
              <a:t>ne who, uplifted with pride, either heaps insulting language upon others or does them some shameful act of wrong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He treated others with aggressive </a:t>
            </a:r>
            <a:r>
              <a:rPr lang="en-US" b="1" dirty="0"/>
              <a:t>disrespect</a:t>
            </a:r>
            <a:r>
              <a:rPr lang="en-US" dirty="0"/>
              <a:t>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b="1" dirty="0"/>
              <a:t>A Parallel </a:t>
            </a:r>
            <a:r>
              <a:rPr lang="en-US" dirty="0"/>
              <a:t>- The recent violence toward police officers in our country testifies to this violent </a:t>
            </a:r>
            <a:r>
              <a:rPr lang="en-US" b="1" dirty="0"/>
              <a:t>disrespect </a:t>
            </a:r>
            <a:r>
              <a:rPr lang="en-US" dirty="0"/>
              <a:t>in the world…</a:t>
            </a:r>
          </a:p>
          <a:p>
            <a:r>
              <a:rPr lang="en-US" b="1" dirty="0"/>
              <a:t>(Romans 1:30), </a:t>
            </a:r>
            <a:r>
              <a:rPr lang="en-US" i="1" dirty="0"/>
              <a:t>“backbiters, haters of God, </a:t>
            </a:r>
            <a:r>
              <a:rPr lang="en-US" i="1" u="sng" dirty="0"/>
              <a:t>violent, proud</a:t>
            </a:r>
            <a:r>
              <a:rPr lang="en-US" i="1" dirty="0"/>
              <a:t>, boasters, inventors of evil things, disobedient to parents,”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Disrespecting and insulting others grows out of a prideful heart, one that cares less for others and more for self.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We ought to pause and consider whether we are also being insolent, treating others with disrespect, insults, or even violence.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460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31925" y="1163638"/>
            <a:ext cx="4189413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Reverence for God is expressed by humble obedience, without which, we will not be acceptable to Him</a:t>
            </a:r>
          </a:p>
          <a:p>
            <a:r>
              <a:rPr lang="en-US" b="1" dirty="0"/>
              <a:t>(Acts 10:34-35), </a:t>
            </a:r>
            <a:r>
              <a:rPr lang="en-US" i="1" dirty="0"/>
              <a:t>“Then Peter opened his mouth and said: "In truth I perceive that God shows no partiality. </a:t>
            </a:r>
            <a:r>
              <a:rPr lang="en-US" i="1" baseline="30000" dirty="0"/>
              <a:t>35</a:t>
            </a:r>
            <a:r>
              <a:rPr lang="en-US" i="1" dirty="0"/>
              <a:t> But in every nation </a:t>
            </a:r>
            <a:r>
              <a:rPr lang="en-US" i="1" u="sng" dirty="0"/>
              <a:t>whoever fears Him and works righteousness is accepted by Him</a:t>
            </a:r>
            <a:r>
              <a:rPr lang="en-US" i="1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CFB55-8FD3-421D-A4A2-806FA59C47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2109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23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07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8195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260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392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429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40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1149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051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96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2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B0FF-A4A5-49DF-BCB0-673E7152DFF2}" type="datetimeFigureOut">
              <a:rPr lang="en-US" smtClean="0"/>
              <a:pPr/>
              <a:t>3/8/17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D0E1-B63B-459D-B40F-B8E376C6D4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4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5" y="532190"/>
            <a:ext cx="8527143" cy="6325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158" y="3749524"/>
            <a:ext cx="4503907" cy="2794000"/>
          </a:xfrm>
        </p:spPr>
        <p:txBody>
          <a:bodyPr anchor="ctr">
            <a:normAutofit/>
          </a:bodyPr>
          <a:lstStyle/>
          <a:p>
            <a:r>
              <a:rPr lang="en-US" sz="4500" b="1" dirty="0" smtClean="0"/>
              <a:t>Deut. 28:47-50</a:t>
            </a:r>
            <a:br>
              <a:rPr lang="en-US" sz="4500" b="1" dirty="0" smtClean="0"/>
            </a:br>
            <a:r>
              <a:rPr lang="en-US" sz="4500" b="1" dirty="0" smtClean="0"/>
              <a:t>1 Pet. 2:17-18</a:t>
            </a:r>
            <a:endParaRPr lang="en-US" sz="4500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627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796" y="3616476"/>
            <a:ext cx="4430203" cy="32415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6" y="357042"/>
            <a:ext cx="8811491" cy="3489244"/>
          </a:xfrm>
        </p:spPr>
        <p:txBody>
          <a:bodyPr>
            <a:noAutofit/>
          </a:bodyPr>
          <a:lstStyle/>
          <a:p>
            <a:pPr marL="471488" indent="-471488"/>
            <a:r>
              <a:rPr lang="en-US" sz="3000" b="1" dirty="0"/>
              <a:t>We</a:t>
            </a:r>
            <a:r>
              <a:rPr lang="en-US" sz="3000" b="1" dirty="0" smtClean="0"/>
              <a:t> must respect </a:t>
            </a:r>
            <a:r>
              <a:rPr lang="en-US" sz="3000" b="1" dirty="0"/>
              <a:t>God (Acts 10:34-</a:t>
            </a:r>
            <a:r>
              <a:rPr lang="en-US" sz="3000" b="1" dirty="0" smtClean="0"/>
              <a:t>35; Isa. 66:1-2).</a:t>
            </a:r>
          </a:p>
          <a:p>
            <a:pPr marL="471488" indent="-471488"/>
            <a:r>
              <a:rPr lang="en-US" sz="3000" b="1" dirty="0" smtClean="0"/>
              <a:t>Respect authorities (1 Pet. 2:17; Rom. 13:1).</a:t>
            </a:r>
          </a:p>
          <a:p>
            <a:pPr marL="471488" indent="-471488"/>
            <a:r>
              <a:rPr lang="en-US" sz="3000" b="1" dirty="0" smtClean="0"/>
              <a:t>Respect elders in the church (Heb. 13:7, 17).</a:t>
            </a:r>
          </a:p>
          <a:p>
            <a:pPr marL="471488" indent="-471488"/>
            <a:r>
              <a:rPr lang="en-US" sz="3000" b="1" dirty="0" smtClean="0"/>
              <a:t>Respect those elder in age (1 Pet. 5:5; Lev. 19;32).</a:t>
            </a:r>
          </a:p>
          <a:p>
            <a:pPr marL="471488" indent="-471488"/>
            <a:r>
              <a:rPr lang="en-US" sz="3000" b="1" dirty="0" smtClean="0"/>
              <a:t>Respect parents (Heb. 12:9; Eph. 6:2-3).</a:t>
            </a:r>
          </a:p>
          <a:p>
            <a:pPr marL="471488" indent="-471488"/>
            <a:r>
              <a:rPr lang="en-US" sz="3000" b="1" dirty="0" smtClean="0"/>
              <a:t>Respect husbands (Eph. 5:33; cf. 1 Pet. 3:7).</a:t>
            </a:r>
          </a:p>
          <a:p>
            <a:pPr marL="471488" indent="-471488"/>
            <a:endParaRPr lang="en-US" sz="3000" b="1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3640667"/>
            <a:ext cx="4826001" cy="2377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28650" indent="-458788">
              <a:buFont typeface="Arial"/>
              <a:buChar char="•"/>
            </a:pPr>
            <a:r>
              <a:rPr lang="en-US" sz="3000" b="1" dirty="0" smtClean="0"/>
              <a:t>Respect for God leads to respect for others  (1 Pet. 2:17; Eph. 5:17-21; Phil. 2:3-5).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381" y="5636381"/>
            <a:ext cx="678542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i="1" dirty="0" smtClean="0"/>
              <a:t>Those who Respect God Hold Others in Respect</a:t>
            </a:r>
          </a:p>
          <a:p>
            <a:pPr algn="ctr"/>
            <a:r>
              <a:rPr lang="en-US" sz="2600" b="1" i="1" dirty="0" smtClean="0"/>
              <a:t>Disrespect for Others is Disrespect for God</a:t>
            </a:r>
            <a:endParaRPr lang="en-US" sz="2600" b="1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0128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428</Words>
  <Application>Microsoft Macintosh PowerPoint</Application>
  <PresentationFormat>On-screen Show (4:3)</PresentationFormat>
  <Paragraphs>21</Paragraphs>
  <Slides>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Deut. 28:47-50 1 Pet. 2:17-18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Timothy 1:12-13</dc:title>
  <dc:creator>Stan Cox</dc:creator>
  <cp:lastModifiedBy>Kyle Pope</cp:lastModifiedBy>
  <cp:revision>9</cp:revision>
  <cp:lastPrinted>2016-12-18T21:58:47Z</cp:lastPrinted>
  <dcterms:created xsi:type="dcterms:W3CDTF">2017-03-08T21:20:23Z</dcterms:created>
  <dcterms:modified xsi:type="dcterms:W3CDTF">2017-03-08T21:20:35Z</dcterms:modified>
</cp:coreProperties>
</file>