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765" r:id="rId1"/>
  </p:sldMasterIdLst>
  <p:notesMasterIdLst>
    <p:notesMasterId r:id="rId4"/>
  </p:notesMasterIdLst>
  <p:handoutMasterIdLst>
    <p:handoutMasterId r:id="rId5"/>
  </p:handoutMasterIdLst>
  <p:sldIdLst>
    <p:sldId id="260" r:id="rId2"/>
    <p:sldId id="257" r:id="rId3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000" autoAdjust="0"/>
    <p:restoredTop sz="34036" autoAdjust="0"/>
  </p:normalViewPr>
  <p:slideViewPr>
    <p:cSldViewPr snapToGrid="0">
      <p:cViewPr varScale="1">
        <p:scale>
          <a:sx n="102" d="100"/>
          <a:sy n="102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z="2000" b="1" dirty="0">
                <a:latin typeface="Gill Sans MT" panose="020B0502020104020203" pitchFamily="34" charset="0"/>
              </a:rPr>
              <a:t>REVIVE ME, O LORD!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/>
              <a:t>January 1, 2017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r>
              <a:rPr lang="en-US" dirty="0"/>
              <a:t>soundteaching.org    </a:t>
            </a:r>
            <a:fld id="{34BF68D9-F172-426F-8811-B3C1AA9C17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3892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FFD0FCB-681E-4BCA-B414-002CDC061827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0E81DB2-CDF6-4DB2-970C-611BC8354C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565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63638"/>
            <a:ext cx="4189413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TO BE REVIVED, WE MUST:  </a:t>
            </a:r>
            <a:r>
              <a:rPr lang="en-US" dirty="0"/>
              <a:t>Respond in Faith to God’s Grace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(Ephesians 2:8), </a:t>
            </a:r>
            <a:r>
              <a:rPr lang="en-US" i="1" dirty="0"/>
              <a:t>“For by grace you have been saved </a:t>
            </a:r>
            <a:r>
              <a:rPr lang="en-US" i="1" u="sng" dirty="0"/>
              <a:t>through faith</a:t>
            </a:r>
            <a:r>
              <a:rPr lang="en-US" i="1" dirty="0"/>
              <a:t>, and that not of yourselves; it is the gift of God.”</a:t>
            </a:r>
          </a:p>
          <a:p>
            <a:r>
              <a:rPr lang="en-US" b="1" dirty="0"/>
              <a:t>(Acts 3:19), </a:t>
            </a:r>
            <a:r>
              <a:rPr lang="en-US" i="1" dirty="0"/>
              <a:t>“Repent therefore and be converted, that your sins may be blotted out, </a:t>
            </a:r>
            <a:r>
              <a:rPr lang="en-US" i="1" u="sng" dirty="0"/>
              <a:t>so that times of refreshing may come from the presence of the Lord</a:t>
            </a:r>
            <a:r>
              <a:rPr lang="en-US" i="1" dirty="0"/>
              <a:t>.”</a:t>
            </a:r>
          </a:p>
          <a:p>
            <a:endParaRPr lang="en-US" b="1" dirty="0"/>
          </a:p>
          <a:p>
            <a:r>
              <a:rPr lang="en-US" b="1" dirty="0"/>
              <a:t>Conclusion</a:t>
            </a:r>
            <a:endParaRPr lang="en-US" dirty="0"/>
          </a:p>
          <a:p>
            <a:r>
              <a:rPr lang="en-US" dirty="0"/>
              <a:t>1. God longs to give life to our dead souls by the Prince of Life</a:t>
            </a:r>
            <a:br>
              <a:rPr lang="en-US" dirty="0"/>
            </a:br>
            <a:r>
              <a:rPr lang="en-US" dirty="0"/>
              <a:t>2. God revives the weary soul that is burdened with care, trouble, trials, ailments and enemies</a:t>
            </a:r>
          </a:p>
          <a:p>
            <a:endParaRPr lang="en-US" dirty="0"/>
          </a:p>
          <a:p>
            <a:r>
              <a:rPr lang="en-US" b="1" dirty="0"/>
              <a:t>Come to Jesus!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81DB2-CDF6-4DB2-970C-611BC8354C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33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63638"/>
            <a:ext cx="4189413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81DB2-CDF6-4DB2-970C-611BC8354C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064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240949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140108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240949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318044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021339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967210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160EA64-D806-43AC-9DF2-F8C432F32B4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2497" y="1580201"/>
            <a:ext cx="4329683" cy="3086562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Revive Me, O Lord!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08150" y="336907"/>
            <a:ext cx="7561974" cy="1239894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74739"/>
                </a:solidFill>
                <a:effectLst/>
                <a:uLnTx/>
                <a:uFillTx/>
                <a:latin typeface="Cambria"/>
                <a:ea typeface="+mn-ea"/>
                <a:cs typeface="Cambria"/>
              </a:rPr>
              <a:t>Psalm 119:153-160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474739"/>
              </a:solidFill>
              <a:effectLst/>
              <a:uLnTx/>
              <a:uFillTx/>
              <a:latin typeface="Cambria"/>
              <a:ea typeface="+mn-e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3056" y="5124577"/>
            <a:ext cx="85865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mbria"/>
                <a:cs typeface="Cambria"/>
              </a:rPr>
              <a:t>Revive:  “to flourish anew, renewal, revitalizing, reinvigorating, rescue from trouble.</a:t>
            </a:r>
            <a:r>
              <a:rPr lang="en-US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mbria"/>
                <a:cs typeface="Cambria"/>
              </a:rPr>
              <a:t>” 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mbria"/>
                <a:cs typeface="Cambria"/>
              </a:rPr>
              <a:t>(cf. Gal. 6:9; Psa. 138:7-8).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16681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456336" y="-191987"/>
            <a:ext cx="7892388" cy="3918778"/>
            <a:chOff x="237678" y="0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43466" y="345744"/>
              <a:ext cx="7086600" cy="2696513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9"/>
            <p:cNvGrpSpPr/>
            <p:nvPr/>
          </p:nvGrpSpPr>
          <p:grpSpPr>
            <a:xfrm>
              <a:off x="237678" y="0"/>
              <a:ext cx="3429000" cy="3918778"/>
              <a:chOff x="1230573" y="1890215"/>
              <a:chExt cx="1444388" cy="165069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14" name="Text Placeholder 2"/>
          <p:cNvSpPr txBox="1">
            <a:spLocks/>
          </p:cNvSpPr>
          <p:nvPr/>
        </p:nvSpPr>
        <p:spPr>
          <a:xfrm>
            <a:off x="3008953" y="196620"/>
            <a:ext cx="3750628" cy="1993712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mbria"/>
                <a:ea typeface="+mn-ea"/>
                <a:cs typeface="Cambria"/>
              </a:rPr>
              <a:t>Revive Me, O Lord!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Cambria"/>
              <a:ea typeface="+mn-ea"/>
              <a:cs typeface="Cambr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268" y="2184896"/>
            <a:ext cx="6330477" cy="1155031"/>
          </a:xfrm>
        </p:spPr>
        <p:txBody>
          <a:bodyPr anchor="t">
            <a:normAutofit/>
          </a:bodyPr>
          <a:lstStyle/>
          <a:p>
            <a:pPr algn="ctr"/>
            <a:r>
              <a:rPr lang="en-US" sz="3200" b="1" dirty="0">
                <a:solidFill>
                  <a:srgbClr val="474739"/>
                </a:solidFill>
                <a:latin typeface="Gill Sans"/>
                <a:ea typeface="Zapf Chancery"/>
                <a:cs typeface="Gill Sans"/>
              </a:rPr>
              <a:t>God can</a:t>
            </a:r>
            <a:r>
              <a:rPr lang="en-US" sz="3200" b="1" dirty="0" smtClean="0">
                <a:solidFill>
                  <a:srgbClr val="474739"/>
                </a:solidFill>
                <a:latin typeface="Gill Sans"/>
                <a:ea typeface="Zapf Chancery"/>
                <a:cs typeface="Gill Sans"/>
              </a:rPr>
              <a:t> and will </a:t>
            </a:r>
            <a:r>
              <a:rPr lang="en-US" sz="3200" b="1" dirty="0">
                <a:solidFill>
                  <a:srgbClr val="474739"/>
                </a:solidFill>
                <a:latin typeface="Gill Sans"/>
                <a:ea typeface="Zapf Chancery"/>
                <a:cs typeface="Gill Sans"/>
              </a:rPr>
              <a:t>Revive us</a:t>
            </a:r>
            <a:r>
              <a:rPr lang="en-US" sz="3200" b="1" dirty="0" smtClean="0">
                <a:solidFill>
                  <a:srgbClr val="474739"/>
                </a:solidFill>
                <a:latin typeface="Gill Sans"/>
                <a:ea typeface="Zapf Chancery"/>
                <a:cs typeface="Gill Sans"/>
              </a:rPr>
              <a:t>!</a:t>
            </a:r>
            <a:endParaRPr lang="en-US" sz="3200" b="1" dirty="0">
              <a:solidFill>
                <a:srgbClr val="474739"/>
              </a:solidFill>
              <a:latin typeface="Gill Sans"/>
              <a:ea typeface="Zapf Chancery"/>
              <a:cs typeface="Gill Sans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42901" y="3130867"/>
            <a:ext cx="8500310" cy="3500072"/>
          </a:xfrm>
        </p:spPr>
        <p:txBody>
          <a:bodyPr>
            <a:noAutofit/>
          </a:bodyPr>
          <a:lstStyle/>
          <a:p>
            <a:pPr marL="409575" indent="-409575"/>
            <a:r>
              <a:rPr lang="en-US" sz="3000" b="1" dirty="0">
                <a:latin typeface="Cambria"/>
                <a:cs typeface="Cambria"/>
              </a:rPr>
              <a:t>According to His Word </a:t>
            </a:r>
            <a:r>
              <a:rPr lang="en-US" sz="3000" dirty="0">
                <a:latin typeface="Cambria"/>
                <a:cs typeface="Cambria"/>
              </a:rPr>
              <a:t>(</a:t>
            </a:r>
            <a:r>
              <a:rPr lang="en-US" sz="3000" dirty="0" smtClean="0">
                <a:latin typeface="Cambria"/>
                <a:cs typeface="Cambria"/>
              </a:rPr>
              <a:t>154; cf. 37, 49-55;  1 Thess. 2:13).</a:t>
            </a:r>
          </a:p>
          <a:p>
            <a:pPr marL="409575" indent="-409575"/>
            <a:r>
              <a:rPr lang="en-US" sz="3000" b="1" dirty="0">
                <a:latin typeface="Cambria"/>
                <a:cs typeface="Cambria"/>
              </a:rPr>
              <a:t>According to His Judgments </a:t>
            </a:r>
            <a:r>
              <a:rPr lang="en-US" sz="3000" dirty="0">
                <a:latin typeface="Cambria"/>
                <a:cs typeface="Cambria"/>
              </a:rPr>
              <a:t>(156,</a:t>
            </a:r>
            <a:r>
              <a:rPr lang="en-US" sz="3000" dirty="0" smtClean="0">
                <a:latin typeface="Cambria"/>
                <a:cs typeface="Cambria"/>
              </a:rPr>
              <a:t> cf. 149, 40; Rom. 1:16-18).</a:t>
            </a:r>
          </a:p>
          <a:p>
            <a:pPr marL="409575" indent="-409575"/>
            <a:r>
              <a:rPr lang="en-US" sz="3000" b="1" dirty="0">
                <a:latin typeface="Cambria"/>
                <a:cs typeface="Cambria"/>
              </a:rPr>
              <a:t>According to His Mercy </a:t>
            </a:r>
            <a:r>
              <a:rPr lang="en-US" sz="3000" dirty="0">
                <a:latin typeface="Cambria"/>
                <a:cs typeface="Cambria"/>
              </a:rPr>
              <a:t>(159,</a:t>
            </a:r>
            <a:r>
              <a:rPr lang="en-US" sz="3000" dirty="0" smtClean="0">
                <a:latin typeface="Cambria"/>
                <a:cs typeface="Cambria"/>
              </a:rPr>
              <a:t> cf. 88; Titus </a:t>
            </a:r>
            <a:r>
              <a:rPr lang="en-US" sz="3000" dirty="0">
                <a:latin typeface="Cambria"/>
                <a:cs typeface="Cambria"/>
              </a:rPr>
              <a:t>3:4</a:t>
            </a:r>
            <a:r>
              <a:rPr lang="en-US" sz="3000" dirty="0" smtClean="0">
                <a:latin typeface="Cambria"/>
                <a:cs typeface="Cambria"/>
              </a:rPr>
              <a:t>-7).</a:t>
            </a:r>
            <a:endParaRPr lang="en-US" sz="3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106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16" grpId="0" build="p"/>
    </p:bld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146</TotalTime>
  <Words>251</Words>
  <Application>Microsoft Macintosh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Inspiration</vt:lpstr>
      <vt:lpstr>Slide 1</vt:lpstr>
      <vt:lpstr>God can and will Revive us!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Kyle Pope</cp:lastModifiedBy>
  <cp:revision>13</cp:revision>
  <cp:lastPrinted>2017-01-01T21:28:58Z</cp:lastPrinted>
  <dcterms:created xsi:type="dcterms:W3CDTF">2017-03-21T16:43:51Z</dcterms:created>
  <dcterms:modified xsi:type="dcterms:W3CDTF">2017-03-21T16:44:02Z</dcterms:modified>
</cp:coreProperties>
</file>