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7B960-2BD9-B944-A106-F300F9F655A3}" type="datetimeFigureOut">
              <a:rPr lang="en-US" smtClean="0"/>
              <a:pPr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075301-AA68-0645-9D89-ADF09F83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7B960-2BD9-B944-A106-F300F9F655A3}" type="datetimeFigureOut">
              <a:rPr lang="en-US" smtClean="0"/>
              <a:pPr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075301-AA68-0645-9D89-ADF09F83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7B960-2BD9-B944-A106-F300F9F655A3}" type="datetimeFigureOut">
              <a:rPr lang="en-US" smtClean="0"/>
              <a:pPr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075301-AA68-0645-9D89-ADF09F83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7B960-2BD9-B944-A106-F300F9F655A3}" type="datetimeFigureOut">
              <a:rPr lang="en-US" smtClean="0"/>
              <a:pPr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075301-AA68-0645-9D89-ADF09F83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7B960-2BD9-B944-A106-F300F9F655A3}" type="datetimeFigureOut">
              <a:rPr lang="en-US" smtClean="0"/>
              <a:pPr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075301-AA68-0645-9D89-ADF09F83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7B960-2BD9-B944-A106-F300F9F655A3}" type="datetimeFigureOut">
              <a:rPr lang="en-US" smtClean="0"/>
              <a:pPr/>
              <a:t>6/8/17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075301-AA68-0645-9D89-ADF09F83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7B960-2BD9-B944-A106-F300F9F655A3}" type="datetimeFigureOut">
              <a:rPr lang="en-US" smtClean="0"/>
              <a:pPr/>
              <a:t>6/8/17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075301-AA68-0645-9D89-ADF09F83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7B960-2BD9-B944-A106-F300F9F655A3}" type="datetimeFigureOut">
              <a:rPr lang="en-US" smtClean="0"/>
              <a:pPr/>
              <a:t>6/8/17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075301-AA68-0645-9D89-ADF09F83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7B960-2BD9-B944-A106-F300F9F655A3}" type="datetimeFigureOut">
              <a:rPr lang="en-US" smtClean="0"/>
              <a:pPr/>
              <a:t>6/8/17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075301-AA68-0645-9D89-ADF09F83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7B960-2BD9-B944-A106-F300F9F655A3}" type="datetimeFigureOut">
              <a:rPr lang="en-US" smtClean="0"/>
              <a:pPr/>
              <a:t>6/8/17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075301-AA68-0645-9D89-ADF09F83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7B960-2BD9-B944-A106-F300F9F655A3}" type="datetimeFigureOut">
              <a:rPr lang="en-US" smtClean="0"/>
              <a:pPr/>
              <a:t>6/8/17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075301-AA68-0645-9D89-ADF09F83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rcRect t="17383" b="4346"/>
          <a:stretch>
            <a:fillRect/>
          </a:stretch>
        </p:blipFill>
        <p:spPr>
          <a:xfrm>
            <a:off x="0" y="1490166"/>
            <a:ext cx="9144000" cy="5367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lum bright="-22000" contrast="-51000"/>
          </a:blip>
          <a:srcRect t="67777" b="10258"/>
          <a:stretch>
            <a:fillRect/>
          </a:stretch>
        </p:blipFill>
        <p:spPr>
          <a:xfrm>
            <a:off x="0" y="-65584"/>
            <a:ext cx="9144000" cy="1555750"/>
          </a:xfrm>
          <a:prstGeom prst="rect">
            <a:avLst/>
          </a:prstGeom>
          <a:solidFill>
            <a:schemeClr val="tx1"/>
          </a:solidFill>
          <a:effectLst>
            <a:outerShdw blurRad="50800" dist="114300" dir="5400000">
              <a:srgbClr val="000000">
                <a:alpha val="43000"/>
              </a:srgb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73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“Should I Attend All Services?”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6706"/>
            <a:ext cx="8229600" cy="4459194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z="3400" dirty="0" smtClean="0"/>
              <a:t>We Are Commanded not to forsake the assembly (Heb. 10:19-25).</a:t>
            </a:r>
          </a:p>
          <a:p>
            <a:pPr marL="571500" indent="-571500">
              <a:buAutoNum type="romanUcPeriod"/>
            </a:pPr>
            <a:r>
              <a:rPr lang="en-US" sz="3400" dirty="0" smtClean="0"/>
              <a:t>New Testament Christians assembled often (Acts 20:7; 1 Cor. 16:1-2; Acts 2:41-47).</a:t>
            </a:r>
          </a:p>
          <a:p>
            <a:pPr marL="571500" indent="-571500">
              <a:buAutoNum type="romanUcPeriod"/>
            </a:pPr>
            <a:r>
              <a:rPr lang="en-US" sz="3400" dirty="0" smtClean="0"/>
              <a:t>We are to function as a body (1 Cor. 12-12-27). </a:t>
            </a:r>
            <a:endParaRPr lang="en-US" sz="3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“Should I Attend All Services?”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6706"/>
            <a:ext cx="8229600" cy="4459194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n-US" sz="3400" dirty="0" smtClean="0"/>
              <a:t>We are to desire the pure milk of the word (1 Pet. 2:1-3).</a:t>
            </a:r>
          </a:p>
          <a:p>
            <a:pPr marL="571500" indent="-571500">
              <a:buAutoNum type="romanUcPeriod" startAt="4"/>
            </a:pPr>
            <a:r>
              <a:rPr lang="en-US" sz="3400" dirty="0" smtClean="0"/>
              <a:t>We are to submit to the eldership (Heb. 13:17).</a:t>
            </a:r>
          </a:p>
          <a:p>
            <a:pPr marL="571500" indent="-571500">
              <a:buAutoNum type="romanUcPeriod" startAt="4"/>
            </a:pPr>
            <a:r>
              <a:rPr lang="en-US" sz="3400" dirty="0" smtClean="0"/>
              <a:t>We are to grow in Christ (2 Pet. 1:5-11). </a:t>
            </a:r>
            <a:endParaRPr lang="en-US" sz="3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“Should I Attend All Services?”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6706"/>
            <a:ext cx="8229600" cy="4459194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7"/>
            </a:pPr>
            <a:r>
              <a:rPr lang="en-US" sz="3400" dirty="0" smtClean="0"/>
              <a:t>We are to watch out for one another...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sz="3000" dirty="0" smtClean="0"/>
              <a:t>Lest we slip into sin (Gal.. 6:1).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sz="3000" dirty="0" smtClean="0"/>
              <a:t>Lest we slip into falsehood (2 John 8-11). 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179</Words>
  <Application>Microsoft Macintosh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“Should I Attend All Services?”</vt:lpstr>
      <vt:lpstr>“Should I Attend All Services?”</vt:lpstr>
      <vt:lpstr>“Should I Attend All Services?”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“Should I Attend All Services?”</dc:title>
  <dc:creator>Kyle Pope</dc:creator>
  <cp:lastModifiedBy>Kyle Pope</cp:lastModifiedBy>
  <cp:revision>3</cp:revision>
  <dcterms:created xsi:type="dcterms:W3CDTF">2017-06-08T19:51:33Z</dcterms:created>
  <dcterms:modified xsi:type="dcterms:W3CDTF">2017-06-08T19:51:44Z</dcterms:modified>
</cp:coreProperties>
</file>