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63421"/>
    <a:srgbClr val="422C16"/>
    <a:srgbClr val="0C788E"/>
    <a:srgbClr val="025198"/>
    <a:srgbClr val="000099"/>
    <a:srgbClr val="1C1C1C"/>
    <a:srgbClr val="660066"/>
    <a:srgbClr val="000058"/>
    <a:srgbClr val="2E1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575" autoAdjust="0"/>
    <p:restoredTop sz="94652" autoAdjust="0"/>
  </p:normalViewPr>
  <p:slideViewPr>
    <p:cSldViewPr>
      <p:cViewPr varScale="1">
        <p:scale>
          <a:sx n="99" d="100"/>
          <a:sy n="99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FED081-8AD3-BC40-801D-8ECF69E78F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63FD8C-56BB-D64A-8C74-FAC6EEB29B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C8B4A6-6A86-A841-B4E7-637EF13EE58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3C8EDC-00CB-1A4F-B7CA-AA0DBCE12B6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688B82-3FD1-404D-8B8F-DCFF5A8879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DAAEE7-DDBB-2C4E-A4CE-A6BA40D4921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9777EB-4206-634B-9C5F-49229E684F9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04116D-AB80-664A-BCC6-9F8B47D9154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B47AD8-BBC6-2943-8CF7-00A136E61C2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26042C-4B8D-F244-8D68-ACE4E1BFC7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6506D6-9422-F440-8AD3-90FA964F02A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494A9F-CA52-C340-94CA-C2C688E53149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0"/>
            <a:ext cx="7162800" cy="20574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Myriad Pro"/>
                <a:cs typeface="Myriad Pro"/>
              </a:rPr>
              <a:t>Most Holy Place </a:t>
            </a:r>
            <a:r>
              <a:rPr lang="en-US" sz="2800" dirty="0" smtClean="0">
                <a:latin typeface="Myriad Pro"/>
                <a:cs typeface="Myriad Pro"/>
              </a:rPr>
              <a:t>(Exod. 26:30-33).</a:t>
            </a:r>
          </a:p>
          <a:p>
            <a:pPr lvl="1">
              <a:buNone/>
            </a:pPr>
            <a:r>
              <a:rPr lang="en-US" sz="2400" dirty="0" smtClean="0">
                <a:latin typeface="Myriad Pro"/>
                <a:cs typeface="Myriad Pro"/>
              </a:rPr>
              <a:t>High Priest entered once a year (Heb. 9:6-8).</a:t>
            </a:r>
          </a:p>
          <a:p>
            <a:pPr lvl="1">
              <a:buNone/>
            </a:pPr>
            <a:r>
              <a:rPr lang="en-US" sz="2400" dirty="0" smtClean="0">
                <a:latin typeface="Myriad Pro"/>
                <a:cs typeface="Myriad Pro"/>
              </a:rPr>
              <a:t>Sin separates from God (Isa. 59:1-2; Hab. 1:13).</a:t>
            </a:r>
          </a:p>
          <a:p>
            <a:pPr lvl="1">
              <a:buNone/>
            </a:pPr>
            <a:r>
              <a:rPr lang="en-US" sz="2400" smtClean="0">
                <a:latin typeface="Myriad Pro"/>
                <a:cs typeface="Myriad Pro"/>
              </a:rPr>
              <a:t>Christ grants </a:t>
            </a:r>
            <a:r>
              <a:rPr lang="en-US" sz="2400" dirty="0" smtClean="0">
                <a:latin typeface="Myriad Pro"/>
                <a:cs typeface="Myriad Pro"/>
              </a:rPr>
              <a:t>access (Heb. 9:11-12; 10:19-22).</a:t>
            </a:r>
            <a:endParaRPr lang="en-US" sz="2400" dirty="0">
              <a:latin typeface="Myriad Pro"/>
              <a:cs typeface="Myriad Pro"/>
            </a:endParaRPr>
          </a:p>
        </p:txBody>
      </p:sp>
      <p:pic>
        <p:nvPicPr>
          <p:cNvPr id="7" name="Picture 6" descr="Tabernacle2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685800" y="381000"/>
            <a:ext cx="8077200" cy="4018724"/>
          </a:xfrm>
          <a:prstGeom prst="rect">
            <a:avLst/>
          </a:prstGeom>
          <a:ln w="38100" cmpd="sng">
            <a:solidFill>
              <a:schemeClr val="accent4">
                <a:lumMod val="65000"/>
                <a:lumOff val="35000"/>
              </a:schemeClr>
            </a:solidFill>
          </a:ln>
          <a:effectLst>
            <a:outerShdw blurRad="165100" dist="50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1066800" y="2438400"/>
            <a:ext cx="762000" cy="533400"/>
          </a:xfrm>
          <a:prstGeom prst="rightArrow">
            <a:avLst/>
          </a:prstGeom>
          <a:solidFill>
            <a:srgbClr val="A6342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0"/>
            <a:ext cx="7162800" cy="20574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Myriad Pro"/>
                <a:cs typeface="Myriad Pro"/>
              </a:rPr>
              <a:t>The Ark of the Covenant</a:t>
            </a:r>
            <a:r>
              <a:rPr lang="en-US" sz="2800" dirty="0" smtClean="0">
                <a:latin typeface="Myriad Pro"/>
                <a:cs typeface="Myriad Pro"/>
              </a:rPr>
              <a:t>.</a:t>
            </a:r>
          </a:p>
          <a:p>
            <a:pPr lvl="1">
              <a:buNone/>
            </a:pPr>
            <a:r>
              <a:rPr lang="en-US" sz="2400" dirty="0" smtClean="0">
                <a:latin typeface="Myriad Pro"/>
                <a:cs typeface="Myriad Pro"/>
              </a:rPr>
              <a:t>Tables of testimony, pot of manna, Aaron’s rod.</a:t>
            </a:r>
          </a:p>
          <a:p>
            <a:pPr lvl="1">
              <a:buNone/>
            </a:pPr>
            <a:r>
              <a:rPr lang="en-US" sz="2400" dirty="0" smtClean="0">
                <a:latin typeface="Myriad Pro"/>
                <a:cs typeface="Myriad Pro"/>
              </a:rPr>
              <a:t>Mercy Seat (1 John 4:8; Heb. 12:29; Rom. 11:22; 3:26). </a:t>
            </a:r>
            <a:endParaRPr lang="en-US" sz="2400" dirty="0">
              <a:latin typeface="Myriad Pro"/>
              <a:cs typeface="Myriad Pro"/>
            </a:endParaRPr>
          </a:p>
        </p:txBody>
      </p:sp>
      <p:pic>
        <p:nvPicPr>
          <p:cNvPr id="7" name="Picture 6" descr="Tabernacle2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685800" y="381000"/>
            <a:ext cx="8077200" cy="4018724"/>
          </a:xfrm>
          <a:prstGeom prst="rect">
            <a:avLst/>
          </a:prstGeom>
          <a:ln w="38100" cmpd="sng">
            <a:solidFill>
              <a:schemeClr val="accent4">
                <a:lumMod val="65000"/>
                <a:lumOff val="35000"/>
              </a:schemeClr>
            </a:solidFill>
          </a:ln>
          <a:effectLst>
            <a:outerShdw blurRad="165100" dist="50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066800" y="2438400"/>
            <a:ext cx="762000" cy="533400"/>
          </a:xfrm>
          <a:prstGeom prst="rightArrow">
            <a:avLst/>
          </a:prstGeom>
          <a:solidFill>
            <a:srgbClr val="A6342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44E-6 1.70021E-6 L 0.06664 1.7002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0"/>
            <a:ext cx="7162800" cy="20574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Myriad Pro"/>
                <a:cs typeface="Myriad Pro"/>
              </a:rPr>
              <a:t>The Veil</a:t>
            </a:r>
            <a:endParaRPr lang="en-US" sz="2800" dirty="0" smtClean="0">
              <a:latin typeface="Myriad Pro"/>
              <a:cs typeface="Myriad Pro"/>
            </a:endParaRPr>
          </a:p>
          <a:p>
            <a:pPr lvl="1">
              <a:buNone/>
            </a:pPr>
            <a:r>
              <a:rPr lang="en-US" sz="2400" dirty="0" smtClean="0">
                <a:latin typeface="Myriad Pro"/>
                <a:cs typeface="Myriad Pro"/>
              </a:rPr>
              <a:t>Cherubim at the garden (Gen. 3:24). </a:t>
            </a:r>
          </a:p>
          <a:p>
            <a:pPr lvl="1">
              <a:buNone/>
            </a:pPr>
            <a:r>
              <a:rPr lang="en-US" sz="2400" dirty="0" smtClean="0">
                <a:latin typeface="Myriad Pro"/>
                <a:cs typeface="Myriad Pro"/>
              </a:rPr>
              <a:t>Upon Christ’s death (Matt. 27:50-51).</a:t>
            </a:r>
          </a:p>
          <a:p>
            <a:pPr lvl="1">
              <a:buNone/>
            </a:pPr>
            <a:r>
              <a:rPr lang="en-US" sz="2400" dirty="0" smtClean="0">
                <a:latin typeface="Myriad Pro"/>
                <a:cs typeface="Myriad Pro"/>
              </a:rPr>
              <a:t>Christ’s flesh (Heb. 10:20).</a:t>
            </a:r>
            <a:endParaRPr lang="en-US" sz="2400" dirty="0">
              <a:latin typeface="Myriad Pro"/>
              <a:cs typeface="Myriad Pro"/>
            </a:endParaRPr>
          </a:p>
        </p:txBody>
      </p:sp>
      <p:pic>
        <p:nvPicPr>
          <p:cNvPr id="7" name="Picture 6" descr="Tabernacle2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685800" y="381000"/>
            <a:ext cx="8077200" cy="4018724"/>
          </a:xfrm>
          <a:prstGeom prst="rect">
            <a:avLst/>
          </a:prstGeom>
          <a:ln w="38100" cmpd="sng">
            <a:solidFill>
              <a:schemeClr val="accent4">
                <a:lumMod val="65000"/>
                <a:lumOff val="35000"/>
              </a:schemeClr>
            </a:solidFill>
          </a:ln>
          <a:effectLst>
            <a:outerShdw blurRad="165100" dist="50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676400" y="2438400"/>
            <a:ext cx="762000" cy="533400"/>
          </a:xfrm>
          <a:prstGeom prst="rightArrow">
            <a:avLst/>
          </a:prstGeom>
          <a:solidFill>
            <a:srgbClr val="A6342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048E-6 -7.14781E-7 L 0.08331 -7.1478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0"/>
            <a:ext cx="7162800" cy="20574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Myriad Pro"/>
                <a:cs typeface="Myriad Pro"/>
              </a:rPr>
              <a:t>Holy Place</a:t>
            </a:r>
            <a:endParaRPr lang="en-US" sz="2800" dirty="0" smtClean="0">
              <a:latin typeface="Myriad Pro"/>
              <a:cs typeface="Myriad Pro"/>
            </a:endParaRPr>
          </a:p>
          <a:p>
            <a:pPr lvl="1">
              <a:buNone/>
            </a:pPr>
            <a:r>
              <a:rPr lang="en-US" sz="2400" dirty="0" smtClean="0">
                <a:latin typeface="Myriad Pro"/>
                <a:cs typeface="Myriad Pro"/>
              </a:rPr>
              <a:t>Altar of Incense. Exod. 40:26-27; Heb. 9:4l Rev. 5:8).</a:t>
            </a:r>
          </a:p>
          <a:p>
            <a:pPr lvl="1">
              <a:buNone/>
            </a:pPr>
            <a:r>
              <a:rPr lang="en-US" sz="2400" dirty="0" smtClean="0">
                <a:latin typeface="Myriad Pro"/>
                <a:cs typeface="Myriad Pro"/>
              </a:rPr>
              <a:t>Table of Showbread and Golden </a:t>
            </a:r>
            <a:r>
              <a:rPr lang="en-US" sz="2400" dirty="0" err="1" smtClean="0">
                <a:latin typeface="Myriad Pro"/>
                <a:cs typeface="Myriad Pro"/>
              </a:rPr>
              <a:t>Lampstand</a:t>
            </a:r>
            <a:r>
              <a:rPr lang="en-US" sz="2400" dirty="0" smtClean="0">
                <a:latin typeface="Myriad Pro"/>
                <a:cs typeface="Myriad Pro"/>
              </a:rPr>
              <a:t>             (1 Tim. 3:15; 1 Pet. 2:5; John 6:51; 8: 12).</a:t>
            </a:r>
            <a:endParaRPr lang="en-US" sz="2400" dirty="0">
              <a:latin typeface="Myriad Pro"/>
              <a:cs typeface="Myriad Pro"/>
            </a:endParaRPr>
          </a:p>
        </p:txBody>
      </p:sp>
      <p:pic>
        <p:nvPicPr>
          <p:cNvPr id="7" name="Picture 6" descr="Tabernacle2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685800" y="381000"/>
            <a:ext cx="8077200" cy="4018724"/>
          </a:xfrm>
          <a:prstGeom prst="rect">
            <a:avLst/>
          </a:prstGeom>
          <a:ln w="38100" cmpd="sng">
            <a:solidFill>
              <a:schemeClr val="accent4">
                <a:lumMod val="65000"/>
                <a:lumOff val="35000"/>
              </a:schemeClr>
            </a:solidFill>
          </a:ln>
          <a:effectLst>
            <a:outerShdw blurRad="165100" dist="50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2438400" y="2438400"/>
            <a:ext cx="762000" cy="533400"/>
          </a:xfrm>
          <a:prstGeom prst="rightArrow">
            <a:avLst/>
          </a:prstGeom>
          <a:solidFill>
            <a:srgbClr val="A6342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969E-6 -7.14781E-7 L 0.04165 -7.1478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648200"/>
            <a:ext cx="7162800" cy="19812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Myriad Pro"/>
                <a:cs typeface="Myriad Pro"/>
              </a:rPr>
              <a:t>The Courtyard</a:t>
            </a:r>
            <a:endParaRPr lang="en-US" sz="2800" dirty="0" smtClean="0">
              <a:latin typeface="Myriad Pro"/>
              <a:cs typeface="Myriad Pro"/>
            </a:endParaRPr>
          </a:p>
          <a:p>
            <a:pPr lvl="1">
              <a:buNone/>
            </a:pPr>
            <a:r>
              <a:rPr lang="en-US" sz="2400" dirty="0" smtClean="0">
                <a:latin typeface="Myriad Pro"/>
                <a:cs typeface="Myriad Pro"/>
              </a:rPr>
              <a:t>Bronze laver (Exod. 30:17-21; Acts 22:16). </a:t>
            </a:r>
          </a:p>
          <a:p>
            <a:pPr lvl="1">
              <a:buNone/>
            </a:pPr>
            <a:r>
              <a:rPr lang="en-US" sz="2400" dirty="0" smtClean="0">
                <a:latin typeface="Myriad Pro"/>
                <a:cs typeface="Myriad Pro"/>
              </a:rPr>
              <a:t> Altar of Burnt Offering (Exod. 40:29;  Heb. 9:11).</a:t>
            </a:r>
            <a:endParaRPr lang="en-US" sz="2400" dirty="0">
              <a:latin typeface="Myriad Pro"/>
              <a:cs typeface="Myriad Pro"/>
            </a:endParaRPr>
          </a:p>
        </p:txBody>
      </p:sp>
      <p:pic>
        <p:nvPicPr>
          <p:cNvPr id="7" name="Picture 6" descr="Tabernacle2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685800" y="381000"/>
            <a:ext cx="8077200" cy="4018724"/>
          </a:xfrm>
          <a:prstGeom prst="rect">
            <a:avLst/>
          </a:prstGeom>
          <a:ln w="38100" cmpd="sng">
            <a:solidFill>
              <a:schemeClr val="accent4">
                <a:lumMod val="65000"/>
                <a:lumOff val="35000"/>
              </a:schemeClr>
            </a:solidFill>
          </a:ln>
          <a:effectLst>
            <a:outerShdw blurRad="165100" dist="50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2667000" y="2438400"/>
            <a:ext cx="762000" cy="533400"/>
          </a:xfrm>
          <a:prstGeom prst="rightArrow">
            <a:avLst/>
          </a:prstGeom>
          <a:solidFill>
            <a:srgbClr val="A6342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7.14781E-7 L 0.23325 -7.1478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5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7760</TotalTime>
  <Words>243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Diseño predeterminado</vt:lpstr>
      <vt:lpstr>Slide 1</vt:lpstr>
      <vt:lpstr>Slide 2</vt:lpstr>
      <vt:lpstr>Slide 3</vt:lpstr>
      <vt:lpstr>Slide 4</vt:lpstr>
      <vt:lpstr>Slide 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Kyle Pope</cp:lastModifiedBy>
  <cp:revision>714</cp:revision>
  <dcterms:created xsi:type="dcterms:W3CDTF">2017-01-28T21:47:43Z</dcterms:created>
  <dcterms:modified xsi:type="dcterms:W3CDTF">2017-01-28T21:48:02Z</dcterms:modified>
</cp:coreProperties>
</file>