
<file path=[Content_Types].xml><?xml version="1.0" encoding="utf-8"?>
<Types xmlns="http://schemas.openxmlformats.org/package/2006/content-types">
  <Override PartName="/ppt/slides/slide3.xml" ContentType="application/vnd.openxmlformats-officedocument.presentationml.slide+xml"/>
  <Override PartName="/docProps/core.xml" ContentType="application/vnd.openxmlformats-package.core-properties+xml"/>
  <Override PartName="/ppt/slideLayouts/slideLayout6.xml" ContentType="application/vnd.openxmlformats-officedocument.presentationml.slideLayout+xml"/>
  <Default Extension="rels" ContentType="application/vnd.openxmlformats-package.relationships+xml"/>
  <Override PartName="/ppt/slides/slide5.xml" ContentType="application/vnd.openxmlformats-officedocument.presentationml.slide+xml"/>
  <Override PartName="/ppt/slideLayouts/slideLayout8.xml" ContentType="application/vnd.openxmlformats-officedocument.presentationml.slideLayout+xml"/>
  <Override PartName="/ppt/slideLayouts/slideLayout1.xml" ContentType="application/vnd.openxmlformats-officedocument.presentationml.slideLayout+xml"/>
  <Default Extension="png" ContentType="image/png"/>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4.xml" ContentType="application/vnd.openxmlformats-officedocument.presentationml.slideLayout+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7" r:id="rId2"/>
    <p:sldId id="258" r:id="rId3"/>
    <p:sldId id="259" r:id="rId4"/>
    <p:sldId id="260" r:id="rId5"/>
    <p:sldId id="263"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94" d="100"/>
          <a:sy n="94" d="100"/>
        </p:scale>
        <p:origin x="-65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BF9495E-CFA1-7444-8D16-30986FFF7F3A}" type="datetimeFigureOut">
              <a:rPr lang="en-US" smtClean="0"/>
              <a:pPr/>
              <a:t>7/13/17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8425EA-7298-944B-983B-621AC2CB9AF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F9495E-CFA1-7444-8D16-30986FFF7F3A}" type="datetimeFigureOut">
              <a:rPr lang="en-US" smtClean="0"/>
              <a:pPr/>
              <a:t>7/13/17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8425EA-7298-944B-983B-621AC2CB9AF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F9495E-CFA1-7444-8D16-30986FFF7F3A}" type="datetimeFigureOut">
              <a:rPr lang="en-US" smtClean="0"/>
              <a:pPr/>
              <a:t>7/13/17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8425EA-7298-944B-983B-621AC2CB9AF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F9495E-CFA1-7444-8D16-30986FFF7F3A}" type="datetimeFigureOut">
              <a:rPr lang="en-US" smtClean="0"/>
              <a:pPr/>
              <a:t>7/13/17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8425EA-7298-944B-983B-621AC2CB9AF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F9495E-CFA1-7444-8D16-30986FFF7F3A}" type="datetimeFigureOut">
              <a:rPr lang="en-US" smtClean="0"/>
              <a:pPr/>
              <a:t>7/13/17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8425EA-7298-944B-983B-621AC2CB9AF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BF9495E-CFA1-7444-8D16-30986FFF7F3A}" type="datetimeFigureOut">
              <a:rPr lang="en-US" smtClean="0"/>
              <a:pPr/>
              <a:t>7/13/17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8425EA-7298-944B-983B-621AC2CB9AF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BF9495E-CFA1-7444-8D16-30986FFF7F3A}" type="datetimeFigureOut">
              <a:rPr lang="en-US" smtClean="0"/>
              <a:pPr/>
              <a:t>7/13/17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8425EA-7298-944B-983B-621AC2CB9AF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BF9495E-CFA1-7444-8D16-30986FFF7F3A}" type="datetimeFigureOut">
              <a:rPr lang="en-US" smtClean="0"/>
              <a:pPr/>
              <a:t>7/13/17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8425EA-7298-944B-983B-621AC2CB9AF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F9495E-CFA1-7444-8D16-30986FFF7F3A}" type="datetimeFigureOut">
              <a:rPr lang="en-US" smtClean="0"/>
              <a:pPr/>
              <a:t>7/13/17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8425EA-7298-944B-983B-621AC2CB9AF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F9495E-CFA1-7444-8D16-30986FFF7F3A}" type="datetimeFigureOut">
              <a:rPr lang="en-US" smtClean="0"/>
              <a:pPr/>
              <a:t>7/13/17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8425EA-7298-944B-983B-621AC2CB9AF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F9495E-CFA1-7444-8D16-30986FFF7F3A}" type="datetimeFigureOut">
              <a:rPr lang="en-US" smtClean="0"/>
              <a:pPr/>
              <a:t>7/13/17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8425EA-7298-944B-983B-621AC2CB9AF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3"/>
          <a:stretch>
            <a:fillRect/>
          </a:stretch>
        </p:blipFill>
        <p:spPr>
          <a:xfrm>
            <a:off x="0" y="0"/>
            <a:ext cx="9144000" cy="6858000"/>
          </a:xfrm>
          <a:prstGeom prst="rect">
            <a:avLst/>
          </a:prstGeom>
        </p:spPr>
      </p:pic>
      <p:sp>
        <p:nvSpPr>
          <p:cNvPr id="2" name="Title Placeholder 1"/>
          <p:cNvSpPr>
            <a:spLocks noGrp="1"/>
          </p:cNvSpPr>
          <p:nvPr>
            <p:ph type="title"/>
          </p:nvPr>
        </p:nvSpPr>
        <p:spPr>
          <a:xfrm>
            <a:off x="0" y="0"/>
            <a:ext cx="9144000" cy="134762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F9495E-CFA1-7444-8D16-30986FFF7F3A}" type="datetimeFigureOut">
              <a:rPr lang="en-US" smtClean="0"/>
              <a:pPr/>
              <a:t>7/13/17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8425EA-7298-944B-983B-621AC2CB9AF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b="1" kern="1200">
          <a:solidFill>
            <a:schemeClr val="tx1"/>
          </a:solidFill>
          <a:latin typeface="Cambria"/>
          <a:ea typeface="+mj-ea"/>
          <a:cs typeface="Cambria"/>
        </a:defRPr>
      </a:lvl1pPr>
    </p:titleStyle>
    <p:bodyStyle>
      <a:lvl1pPr marL="342900" indent="-342900" algn="l" defTabSz="457200" rtl="0" eaLnBrk="1" latinLnBrk="0" hangingPunct="1">
        <a:spcBef>
          <a:spcPct val="20000"/>
        </a:spcBef>
        <a:buFont typeface="Arial"/>
        <a:buChar char="•"/>
        <a:defRPr sz="32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Corinthians 10:1-12</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“Moreover, brethren, I do not want you to be unaware that all our fathers were under the cloud, all passed through the sea, all were baptized into Moses in the cloud and in the sea, all ate the same spiritual food, and all drank the same spiritual drink. For they drank of that spiritual Rock that followed them, and that Rock was Christ. But with most of them God was not well pleased, for their bodies were scattered in the wilderness…”</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anim calcmode="lin" valueType="num">
                                      <p:cBhvr>
                                        <p:cTn id="11"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Corinthians 10:1-12</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“…Now these things became our examples, to the intent that we should not lust after evil things as they also lusted. And do not become idolaters as were some of them. As it is written, “The people sat down to eat and drink, and rose up to play.” Nor let us commit sexual immorality, as some of them did, and in one day twenty-three thousand fell; nor let us tempt Christ, as some of them also tempted, and were destroyed by serpents…”</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Corinthians 10:1-12</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“…nor complain, as some of them also complained, and were destroyed by the destroyer. Now all these things happened to them as examples, and they were written for our admonition, upon whom the ends of the ages have come. Therefore let him who thinks he stands take heed lest he fall” (NKJV). </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 Heed Lest WE Fall</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I. Watch and Pray (Mark 14:32-38).</a:t>
            </a:r>
          </a:p>
          <a:p>
            <a:pPr marL="919163" indent="-514350">
              <a:buAutoNum type="alphaUcPeriod"/>
            </a:pPr>
            <a:r>
              <a:rPr lang="en-US" i="1" dirty="0" smtClean="0"/>
              <a:t>What situations do we place ourselves in? </a:t>
            </a:r>
            <a:r>
              <a:rPr lang="en-US" dirty="0" smtClean="0"/>
              <a:t>(Prov. 5:1-8; 6:27-28; 7:24-27).</a:t>
            </a:r>
          </a:p>
          <a:p>
            <a:pPr marL="919163" indent="-514350">
              <a:buAutoNum type="alphaUcPeriod"/>
            </a:pPr>
            <a:r>
              <a:rPr lang="en-US" i="1" dirty="0" smtClean="0"/>
              <a:t>What do we think of our condition? </a:t>
            </a:r>
            <a:r>
              <a:rPr lang="en-US" dirty="0" smtClean="0"/>
              <a:t>(Gal. 6:3-4).</a:t>
            </a:r>
          </a:p>
          <a:p>
            <a:pPr marL="919163" indent="-514350">
              <a:buNone/>
            </a:pPr>
            <a:r>
              <a:rPr lang="en-US" i="1" dirty="0" smtClean="0"/>
              <a:t>C. Have we stumbled in the past? </a:t>
            </a:r>
            <a:r>
              <a:rPr lang="en-US" dirty="0" smtClean="0"/>
              <a:t>(Psa. 119:65-68).</a:t>
            </a:r>
          </a:p>
          <a:p>
            <a:pPr marL="919163" indent="-514350">
              <a:buNone/>
            </a:pPr>
            <a:r>
              <a:rPr lang="en-US" i="1" dirty="0" smtClean="0"/>
              <a:t>D. What do we dwell upon? </a:t>
            </a:r>
            <a:r>
              <a:rPr lang="en-US" dirty="0" smtClean="0"/>
              <a:t>(Luke 21:34-36).</a:t>
            </a:r>
            <a:endParaRPr lang="en-US" i="1" dirty="0" smtClean="0"/>
          </a:p>
          <a:p>
            <a:pPr marL="919163" indent="-514350">
              <a:buAutoNum type="alphaUcPeriod"/>
            </a:pPr>
            <a:endParaRPr lang="en-US" i="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 Heed Lest WE Fall</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II. Test the Spirits (1 John 3:24-4:1).</a:t>
            </a:r>
          </a:p>
          <a:p>
            <a:pPr marL="919163" indent="-514350">
              <a:buAutoNum type="alphaUcPeriod"/>
            </a:pPr>
            <a:r>
              <a:rPr lang="en-US" i="1" dirty="0" smtClean="0"/>
              <a:t>Do all voices speak God’s words? </a:t>
            </a:r>
            <a:r>
              <a:rPr lang="en-US" dirty="0" smtClean="0"/>
              <a:t>(1 John 3:24).</a:t>
            </a:r>
          </a:p>
          <a:p>
            <a:pPr marL="919163" indent="-514350">
              <a:buAutoNum type="alphaUcPeriod"/>
            </a:pPr>
            <a:r>
              <a:rPr lang="en-US" i="1" dirty="0" smtClean="0"/>
              <a:t>How do we shape our lives? </a:t>
            </a:r>
            <a:r>
              <a:rPr lang="en-US" dirty="0" smtClean="0"/>
              <a:t>(1 Tim. 4:16; 4:6-7).</a:t>
            </a:r>
          </a:p>
          <a:p>
            <a:pPr marL="919163" indent="-514350">
              <a:buNone/>
            </a:pPr>
            <a:r>
              <a:rPr lang="en-US" i="1" dirty="0" smtClean="0"/>
              <a:t>C. Where is our confidence? </a:t>
            </a:r>
            <a:r>
              <a:rPr lang="en-US" dirty="0" smtClean="0"/>
              <a:t>(1 Cor. 10:6, 11).</a:t>
            </a:r>
            <a:endParaRPr lang="en-US" i="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21</TotalTime>
  <Words>460</Words>
  <Application>Microsoft Macintosh PowerPoint</Application>
  <PresentationFormat>On-screen Show (4:3)</PresentationFormat>
  <Paragraphs>17</Paragraphs>
  <Slides>5</Slides>
  <Notes>0</Notes>
  <HiddenSlides>0</HiddenSlides>
  <MMClips>0</MMClips>
  <ScaleCrop>false</ScaleCrop>
  <HeadingPairs>
    <vt:vector size="4" baseType="variant">
      <vt:variant>
        <vt:lpstr>Design Template</vt:lpstr>
      </vt:variant>
      <vt:variant>
        <vt:i4>1</vt:i4>
      </vt:variant>
      <vt:variant>
        <vt:lpstr>Slide Titles</vt:lpstr>
      </vt:variant>
      <vt:variant>
        <vt:i4>5</vt:i4>
      </vt:variant>
    </vt:vector>
  </HeadingPairs>
  <TitlesOfParts>
    <vt:vector size="6" baseType="lpstr">
      <vt:lpstr>Office Theme</vt:lpstr>
      <vt:lpstr>1 Corinthians 10:1-12</vt:lpstr>
      <vt:lpstr>1 Corinthians 10:1-12</vt:lpstr>
      <vt:lpstr>1 Corinthians 10:1-12</vt:lpstr>
      <vt:lpstr>Take Heed Lest WE Fall</vt:lpstr>
      <vt:lpstr>Take Heed Lest WE Fall</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Corinthians 10:1-12</dc:title>
  <dc:creator>Kyle Pope</dc:creator>
  <cp:lastModifiedBy>Kyle Pope</cp:lastModifiedBy>
  <cp:revision>5</cp:revision>
  <dcterms:created xsi:type="dcterms:W3CDTF">2017-07-13T19:31:34Z</dcterms:created>
  <dcterms:modified xsi:type="dcterms:W3CDTF">2017-07-13T19:32:03Z</dcterms:modified>
</cp:coreProperties>
</file>