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back-free-powerpoint-background-57a0b1945f9b589aa9b7242c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5562600" cy="1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EEFFA-0FC8-344B-BD1F-36B12494317B}" type="datetimeFigureOut">
              <a:rPr lang="en-US" smtClean="0"/>
              <a:pPr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D339B-2F8D-2E40-B66E-143D6AB2E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Minion Pro"/>
          <a:ea typeface="+mj-ea"/>
          <a:cs typeface="Mini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Minion Pro"/>
          <a:ea typeface="+mn-ea"/>
          <a:cs typeface="Mini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tx1"/>
          </a:solidFill>
          <a:latin typeface="Minion Pro"/>
          <a:ea typeface="+mn-ea"/>
          <a:cs typeface="Mini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tx1"/>
          </a:solidFill>
          <a:latin typeface="Minion Pro"/>
          <a:ea typeface="+mn-ea"/>
          <a:cs typeface="Mini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tx1"/>
          </a:solidFill>
          <a:latin typeface="Minion Pro"/>
          <a:ea typeface="+mn-ea"/>
          <a:cs typeface="Mini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tx1"/>
          </a:solidFill>
          <a:latin typeface="Minion Pro"/>
          <a:ea typeface="+mn-ea"/>
          <a:cs typeface="Mini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Three Biblical Steps For Raising Children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742950" indent="-742950">
              <a:buAutoNum type="arabicPeriod"/>
            </a:pPr>
            <a:r>
              <a:rPr lang="en-US" sz="4500" dirty="0" smtClean="0">
                <a:solidFill>
                  <a:schemeClr val="accent3">
                    <a:lumMod val="50000"/>
                  </a:schemeClr>
                </a:solidFill>
              </a:rPr>
              <a:t>Love your kids. 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1 John 3:14-16 - Sacrificially.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Philippians 2:1–4 – Seeking what's best for them.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Hebrews 12:5–11 - Training them.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4F6228"/>
                </a:solidFill>
              </a:rPr>
              <a:t>Three Biblical Steps For Raising Children</a:t>
            </a:r>
            <a:endParaRPr lang="en-US" dirty="0">
              <a:solidFill>
                <a:srgbClr val="4F622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796925" indent="-796925">
              <a:buAutoNum type="arabicPeriod" startAt="2"/>
            </a:pPr>
            <a:r>
              <a:rPr lang="en-US" sz="4500" dirty="0" smtClean="0">
                <a:solidFill>
                  <a:srgbClr val="4F6228"/>
                </a:solidFill>
              </a:rPr>
              <a:t>Be consistent.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smtClean="0">
                <a:solidFill>
                  <a:srgbClr val="4F6228"/>
                </a:solidFill>
              </a:rPr>
              <a:t>Matthew 5:43</a:t>
            </a:r>
            <a:r>
              <a:rPr lang="en-US" sz="3200" dirty="0" smtClean="0">
                <a:solidFill>
                  <a:srgbClr val="4F6228"/>
                </a:solidFill>
              </a:rPr>
              <a:t>–48 - In love.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Matthew 5:33–37 – In your speech.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Matthew5:13–16 – In the way you live your  life.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4F6228"/>
                </a:solidFill>
              </a:rPr>
              <a:t>Three Biblical Steps For Raising Children</a:t>
            </a:r>
            <a:endParaRPr lang="en-US" dirty="0">
              <a:solidFill>
                <a:srgbClr val="4F622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7694990" cy="3840163"/>
          </a:xfrm>
        </p:spPr>
        <p:txBody>
          <a:bodyPr anchor="t">
            <a:normAutofit/>
          </a:bodyPr>
          <a:lstStyle/>
          <a:p>
            <a:pPr marL="742950" indent="-742950">
              <a:buAutoNum type="arabicPeriod" startAt="3"/>
            </a:pPr>
            <a:r>
              <a:rPr lang="en-US" sz="4500" dirty="0" smtClean="0">
                <a:solidFill>
                  <a:srgbClr val="4F6228"/>
                </a:solidFill>
              </a:rPr>
              <a:t>Talk to your kids.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Proverbs 1:8–10 - About sin.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Proverbs  5:15–23 - About sexuality. </a:t>
            </a:r>
          </a:p>
          <a:p>
            <a:pPr marL="914400" lvl="1" indent="-514350">
              <a:buFont typeface="Arial"/>
              <a:buChar char="•"/>
            </a:pPr>
            <a:r>
              <a:rPr lang="en-US" sz="3200" dirty="0" smtClean="0">
                <a:solidFill>
                  <a:srgbClr val="4F6228"/>
                </a:solidFill>
              </a:rPr>
              <a:t>2 Timothy 1:5; 3:14–15 - About salvation.</a:t>
            </a:r>
          </a:p>
          <a:p>
            <a:pPr marL="0" indent="0">
              <a:buNone/>
            </a:pPr>
            <a:endParaRPr lang="en-US" dirty="0">
              <a:solidFill>
                <a:srgbClr val="4F6228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133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Three Biblical Steps For Raising Children</vt:lpstr>
      <vt:lpstr>Three Biblical Steps For Raising Children</vt:lpstr>
      <vt:lpstr>Three Biblical Steps For Raising Children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Biblical Steps For Raising Children</dc:title>
  <dc:creator>Kyle Pope</dc:creator>
  <cp:lastModifiedBy>Kyle Pope</cp:lastModifiedBy>
  <cp:revision>8</cp:revision>
  <dcterms:created xsi:type="dcterms:W3CDTF">2017-04-18T19:48:56Z</dcterms:created>
  <dcterms:modified xsi:type="dcterms:W3CDTF">2017-04-18T19:49:18Z</dcterms:modified>
</cp:coreProperties>
</file>