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657E2-AD41-7D42-B39B-5BEB2A83FB8D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8DECFB-E109-FC44-8B6C-39AD3E5D5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657E2-AD41-7D42-B39B-5BEB2A83FB8D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8DECFB-E109-FC44-8B6C-39AD3E5D5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657E2-AD41-7D42-B39B-5BEB2A83FB8D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8DECFB-E109-FC44-8B6C-39AD3E5D5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657E2-AD41-7D42-B39B-5BEB2A83FB8D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8DECFB-E109-FC44-8B6C-39AD3E5D5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657E2-AD41-7D42-B39B-5BEB2A83FB8D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8DECFB-E109-FC44-8B6C-39AD3E5D5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657E2-AD41-7D42-B39B-5BEB2A83FB8D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8DECFB-E109-FC44-8B6C-39AD3E5D5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657E2-AD41-7D42-B39B-5BEB2A83FB8D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8DECFB-E109-FC44-8B6C-39AD3E5D5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657E2-AD41-7D42-B39B-5BEB2A83FB8D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8DECFB-E109-FC44-8B6C-39AD3E5D5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657E2-AD41-7D42-B39B-5BEB2A83FB8D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8DECFB-E109-FC44-8B6C-39AD3E5D5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657E2-AD41-7D42-B39B-5BEB2A83FB8D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8DECFB-E109-FC44-8B6C-39AD3E5D5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657E2-AD41-7D42-B39B-5BEB2A83FB8D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8DECFB-E109-FC44-8B6C-39AD3E5D5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H="1">
            <a:off x="-2" y="1096261"/>
            <a:ext cx="9144001" cy="57617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6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6494" y="1600200"/>
            <a:ext cx="4760306" cy="4930612"/>
          </a:xfrm>
          <a:prstGeom prst="rect">
            <a:avLst/>
          </a:prstGeom>
          <a:solidFill>
            <a:schemeClr val="bg2">
              <a:lumMod val="25000"/>
              <a:alpha val="73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John 15:1-8</a:t>
            </a:r>
            <a:endParaRPr lang="en-US" sz="60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Am the True Vine”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“</a:t>
            </a:r>
            <a:r>
              <a:rPr lang="en-US" b="1" dirty="0"/>
              <a:t>I am the true vine, and My Father is the vinedresser.”</a:t>
            </a:r>
            <a:r>
              <a:rPr lang="en-US" dirty="0"/>
              <a:t> (vs. 1</a:t>
            </a:r>
            <a:r>
              <a:rPr lang="en-US" dirty="0" smtClean="0"/>
              <a:t>)</a:t>
            </a:r>
          </a:p>
          <a:p>
            <a:pPr algn="ctr">
              <a:buNone/>
            </a:pPr>
            <a:r>
              <a:rPr lang="en-US" dirty="0" smtClean="0"/>
              <a:t>Matt </a:t>
            </a:r>
            <a:r>
              <a:rPr lang="en-US" dirty="0"/>
              <a:t>24:4-</a:t>
            </a:r>
            <a:r>
              <a:rPr lang="en-US" dirty="0" smtClean="0"/>
              <a:t>5; </a:t>
            </a:r>
            <a:r>
              <a:rPr lang="en-US" dirty="0"/>
              <a:t>23-</a:t>
            </a:r>
            <a:r>
              <a:rPr lang="en-US" dirty="0" smtClean="0"/>
              <a:t>25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Am the True Vine”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b="1" dirty="0" smtClean="0"/>
              <a:t>“Every branch in Me that does not bear fruit He takes away; and every branch that bears fruit He prunes, that it may bear more fruit.” (vs. 2)</a:t>
            </a:r>
          </a:p>
          <a:p>
            <a:pPr algn="ctr">
              <a:buNone/>
            </a:pPr>
            <a:r>
              <a:rPr lang="en-US" b="1" dirty="0" smtClean="0"/>
              <a:t>Galatians 5:22-24  </a:t>
            </a:r>
          </a:p>
          <a:p>
            <a:pPr algn="ctr">
              <a:buNone/>
            </a:pPr>
            <a:r>
              <a:rPr lang="en-US" b="1" dirty="0" smtClean="0"/>
              <a:t>1 Peter 5:8-10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Am the True Vine”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“You are already clean because of the word which I have spoken to you.” (vs. 3)</a:t>
            </a:r>
          </a:p>
          <a:p>
            <a:pPr algn="ctr">
              <a:buNone/>
            </a:pPr>
            <a:r>
              <a:rPr lang="en-US" b="1" dirty="0" smtClean="0"/>
              <a:t>John 17:14-17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Am the True Vine”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b="1" dirty="0" smtClean="0"/>
              <a:t>“Abide in Me, and I in you. As the branch cannot bear fruit of itself, unless it abides in the vine, neither can you, unless you abide in Me.”  (vs. 4)</a:t>
            </a:r>
          </a:p>
          <a:p>
            <a:pPr marL="0" indent="0" algn="ctr">
              <a:buNone/>
            </a:pPr>
            <a:r>
              <a:rPr lang="en-US" b="1" dirty="0" smtClean="0"/>
              <a:t>Revelation 2:10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Am the True Vine”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“I am the vine, you are the branches. He who abides in Me, and I in him, bears much fruit; for without Me you can do nothing.”  (vs. 5)</a:t>
            </a:r>
          </a:p>
          <a:p>
            <a:pPr algn="ctr">
              <a:buNone/>
            </a:pPr>
            <a:r>
              <a:rPr lang="en-US" b="1" dirty="0" smtClean="0"/>
              <a:t>2 Peter 1:5-11</a:t>
            </a:r>
          </a:p>
          <a:p>
            <a:pPr algn="ctr">
              <a:buNone/>
            </a:pPr>
            <a:r>
              <a:rPr lang="en-US" b="1" dirty="0" smtClean="0"/>
              <a:t>John 14:6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Am the True Vine”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“If anyone does not abide in Me, he is cast out as a branch and is withered; and they gather them and throw them into the fire, and they are burned.” (vs. 6)</a:t>
            </a:r>
          </a:p>
          <a:p>
            <a:pPr algn="ctr">
              <a:buNone/>
            </a:pPr>
            <a:r>
              <a:rPr lang="en-US" b="1" dirty="0" smtClean="0"/>
              <a:t>2 Peter 2:20-22</a:t>
            </a:r>
          </a:p>
          <a:p>
            <a:pPr algn="ctr">
              <a:buNone/>
            </a:pPr>
            <a:r>
              <a:rPr lang="en-US" b="1" dirty="0" smtClean="0"/>
              <a:t>Matthew 25:46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Am the True Vine”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“If you abide in Me, and My words abide in you, you will ask what you desire, and it shall be done for you.”  (vs. 7)</a:t>
            </a:r>
          </a:p>
          <a:p>
            <a:pPr algn="ctr">
              <a:buNone/>
            </a:pPr>
            <a:r>
              <a:rPr lang="en-US" b="1" dirty="0" smtClean="0"/>
              <a:t>John 8:30-32</a:t>
            </a:r>
          </a:p>
          <a:p>
            <a:pPr algn="ctr">
              <a:buNone/>
            </a:pPr>
            <a:r>
              <a:rPr lang="en-US" b="1" dirty="0" smtClean="0"/>
              <a:t>Matthew 6:31-33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Am the True Vine”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b="1" dirty="0" smtClean="0"/>
              <a:t>“By this My Father is glorified, that you bear much fruit; so you will be My disciples.” (vs. 8)</a:t>
            </a:r>
          </a:p>
          <a:p>
            <a:pPr algn="ctr">
              <a:buNone/>
            </a:pPr>
            <a:r>
              <a:rPr lang="en-US" b="1" dirty="0" smtClean="0"/>
              <a:t>Philippians 1:19-21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399</Words>
  <Application>Microsoft Macintosh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“I Am the True Vine”</vt:lpstr>
      <vt:lpstr>“I Am the True Vine”</vt:lpstr>
      <vt:lpstr>“I Am the True Vine”</vt:lpstr>
      <vt:lpstr>“I Am the True Vine”</vt:lpstr>
      <vt:lpstr>“I Am the True Vine”</vt:lpstr>
      <vt:lpstr>“I Am the True Vine”</vt:lpstr>
      <vt:lpstr>“I Am the True Vine”</vt:lpstr>
      <vt:lpstr>“I Am the True Vine”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6</cp:revision>
  <dcterms:created xsi:type="dcterms:W3CDTF">2017-12-01T15:32:45Z</dcterms:created>
  <dcterms:modified xsi:type="dcterms:W3CDTF">2017-12-01T15:33:02Z</dcterms:modified>
</cp:coreProperties>
</file>