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74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0" y="0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60000">
            <a:off x="315320" y="597239"/>
            <a:ext cx="7619351" cy="1318912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60000">
            <a:off x="457004" y="2112370"/>
            <a:ext cx="7518351" cy="898225"/>
          </a:xfrm>
        </p:spPr>
        <p:txBody>
          <a:bodyPr anchor="t">
            <a:noAutofit/>
          </a:bodyPr>
          <a:lstStyle>
            <a:lvl1pPr marL="0" indent="0" algn="ctr">
              <a:buNone/>
              <a:defRPr sz="4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31747" y="5240935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7/15/17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53428" y="595576"/>
            <a:ext cx="7619351" cy="2193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 WANTS ELDERS IN THE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83358" y="3023558"/>
            <a:ext cx="7518351" cy="550333"/>
          </a:xfrm>
        </p:spPr>
        <p:txBody>
          <a:bodyPr/>
          <a:lstStyle/>
          <a:p>
            <a:r>
              <a:rPr lang="en-US" dirty="0" smtClean="0"/>
              <a:t>ACTS 14:23; TITUS 1:5</a:t>
            </a: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BRETHREN</a:t>
            </a:r>
          </a:p>
          <a:p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014004"/>
            <a:ext cx="788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Matthew 23:5-8</a:t>
            </a:r>
          </a:p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1 Peter 3:8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 NOT: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7790" y="1950641"/>
            <a:ext cx="7518351" cy="712796"/>
          </a:xfrm>
        </p:spPr>
        <p:txBody>
          <a:bodyPr/>
          <a:lstStyle/>
          <a:p>
            <a:r>
              <a:rPr lang="en-US" sz="4500" dirty="0" smtClean="0"/>
              <a:t>SUPERMEN</a:t>
            </a:r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21582" y="2988349"/>
            <a:ext cx="788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Matthew 25:15</a:t>
            </a:r>
          </a:p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1 Peter 4:11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 NOT: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MIND READERS</a:t>
            </a:r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093464"/>
            <a:ext cx="7883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Colossians 3:12-13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 NOT: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surrogates</a:t>
            </a:r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093464"/>
            <a:ext cx="7883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Galatians 6:2-5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 NOT: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FLAWLESS</a:t>
            </a:r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014004"/>
            <a:ext cx="788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1 Timothy 3:7</a:t>
            </a:r>
          </a:p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1 John 1:8-10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 NOT: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ENTERTAINMENT DIRECTORS</a:t>
            </a:r>
          </a:p>
          <a:p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014004"/>
            <a:ext cx="788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1 Corinthians 11:34</a:t>
            </a:r>
          </a:p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Acts 2:46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 NOT: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BUSINESS MANAGERS</a:t>
            </a:r>
          </a:p>
          <a:p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014004"/>
            <a:ext cx="788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Hebrews 13:17 </a:t>
            </a:r>
          </a:p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Acts 6:2-4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SPIRITUAL SHEPHERDS</a:t>
            </a:r>
          </a:p>
          <a:p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260225"/>
            <a:ext cx="7883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Acts 20:28-31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300000">
            <a:off x="315320" y="597239"/>
            <a:ext cx="7619351" cy="1318912"/>
          </a:xfrm>
        </p:spPr>
        <p:txBody>
          <a:bodyPr/>
          <a:lstStyle/>
          <a:p>
            <a:r>
              <a:rPr lang="en-US" dirty="0" smtClean="0"/>
              <a:t>ELDERS ARE: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00000">
            <a:off x="435242" y="1950753"/>
            <a:ext cx="7518351" cy="654326"/>
          </a:xfrm>
        </p:spPr>
        <p:txBody>
          <a:bodyPr/>
          <a:lstStyle/>
          <a:p>
            <a:r>
              <a:rPr lang="en-US" sz="4500" dirty="0" smtClean="0"/>
              <a:t>EXAMPLES</a:t>
            </a:r>
          </a:p>
          <a:p>
            <a:endParaRPr lang="en-US" sz="4500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 rot="21360000">
            <a:off x="1338701" y="4658391"/>
            <a:ext cx="6997503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5400" dirty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ELDERS IN THE CHURCH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1300000">
            <a:off x="408752" y="3260225"/>
            <a:ext cx="7883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algn="ctr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sz="3200" dirty="0" smtClean="0"/>
              <a:t>1 Peter 5:1-4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134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55</TotalTime>
  <Words>177</Words>
  <Application>Microsoft Macintosh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GOD WANTS ELDERS IN THE CHURCH</vt:lpstr>
      <vt:lpstr>ELDERS ARE NOT:</vt:lpstr>
      <vt:lpstr>ELDERS ARE NOT:</vt:lpstr>
      <vt:lpstr>ELDERS ARE NOT:</vt:lpstr>
      <vt:lpstr>ELDERS ARE NOT:</vt:lpstr>
      <vt:lpstr>ELDERS ARE NOT:</vt:lpstr>
      <vt:lpstr>ELDERS ARE NOT:</vt:lpstr>
      <vt:lpstr>ELDERS ARE:</vt:lpstr>
      <vt:lpstr>ELDERS ARE:</vt:lpstr>
      <vt:lpstr>ELDERS ARE: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Kyle Pope</cp:lastModifiedBy>
  <cp:revision>7</cp:revision>
  <dcterms:created xsi:type="dcterms:W3CDTF">2017-07-15T21:10:47Z</dcterms:created>
  <dcterms:modified xsi:type="dcterms:W3CDTF">2017-07-15T21:11:00Z</dcterms:modified>
</cp:coreProperties>
</file>