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A60C-0192-2B41-861D-1DE0483ECEB9}" type="datetimeFigureOut">
              <a:rPr lang="en-US" smtClean="0"/>
              <a:pPr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7539-ED73-5342-AD85-CF08690F5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b="1" dirty="0" smtClean="0"/>
              <a:t>What Is a Need?</a:t>
            </a:r>
            <a:endParaRPr lang="en-US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205"/>
            <a:ext cx="8229600" cy="381595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It is more that just a desire.</a:t>
            </a:r>
          </a:p>
          <a:p>
            <a:r>
              <a:rPr lang="en-US" sz="3800" dirty="0" smtClean="0"/>
              <a:t>It is not a wish.</a:t>
            </a:r>
          </a:p>
          <a:p>
            <a:r>
              <a:rPr lang="en-US" sz="3800" dirty="0" smtClean="0"/>
              <a:t>It is something that is necessary to accomplish something.</a:t>
            </a:r>
            <a:endParaRPr lang="en-US" sz="3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800" b="1" dirty="0" smtClean="0"/>
              <a:t>What Do You Really Need?</a:t>
            </a:r>
            <a:endParaRPr lang="en-US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205"/>
            <a:ext cx="8229600" cy="381595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Food and water?</a:t>
            </a:r>
          </a:p>
          <a:p>
            <a:r>
              <a:rPr lang="en-US" sz="3800" dirty="0" smtClean="0"/>
              <a:t>Shelter and income?</a:t>
            </a:r>
          </a:p>
          <a:p>
            <a:r>
              <a:rPr lang="en-US" sz="3800" dirty="0" smtClean="0"/>
              <a:t>Love?</a:t>
            </a:r>
          </a:p>
          <a:p>
            <a:r>
              <a:rPr lang="en-US" sz="3800" dirty="0" smtClean="0"/>
              <a:t>Purpose?</a:t>
            </a:r>
          </a:p>
          <a:p>
            <a:r>
              <a:rPr lang="en-US" sz="3800" dirty="0" smtClean="0"/>
              <a:t>Hope?</a:t>
            </a:r>
            <a:endParaRPr lang="en-US" sz="3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b="1" dirty="0" smtClean="0"/>
              <a:t>What Do You Need Spiritually? </a:t>
            </a:r>
            <a:endParaRPr lang="en-US" sz="4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198"/>
            <a:ext cx="8391112" cy="4890610"/>
          </a:xfrm>
        </p:spPr>
        <p:txBody>
          <a:bodyPr>
            <a:noAutofit/>
          </a:bodyPr>
          <a:lstStyle/>
          <a:p>
            <a:pPr marL="857250" indent="-857250">
              <a:spcBef>
                <a:spcPts val="312"/>
              </a:spcBef>
              <a:buFont typeface="+mj-lt"/>
              <a:buAutoNum type="romanUcPeriod"/>
            </a:pPr>
            <a:r>
              <a:rPr lang="en-US" sz="3800" dirty="0" smtClean="0"/>
              <a:t>All of Us Need…</a:t>
            </a:r>
          </a:p>
          <a:p>
            <a:pPr marL="1028700" lvl="1" indent="-571500">
              <a:spcBef>
                <a:spcPts val="312"/>
              </a:spcBef>
              <a:buFont typeface="+mj-lt"/>
              <a:buAutoNum type="alphaUcPeriod"/>
            </a:pPr>
            <a:r>
              <a:rPr lang="en-US" sz="3400" dirty="0" smtClean="0"/>
              <a:t>Someone to Deliver Us.</a:t>
            </a:r>
          </a:p>
          <a:p>
            <a:pPr marL="1485900" lvl="2" indent="-571500">
              <a:spcBef>
                <a:spcPts val="312"/>
              </a:spcBef>
              <a:buFont typeface="+mj-lt"/>
              <a:buAutoNum type="arabicPeriod"/>
            </a:pPr>
            <a:r>
              <a:rPr lang="en-US" sz="3000" dirty="0" smtClean="0"/>
              <a:t>From the Power of Darkness (Col. 1:12-14).</a:t>
            </a:r>
          </a:p>
          <a:p>
            <a:pPr marL="1485900" lvl="2" indent="-571500">
              <a:spcBef>
                <a:spcPts val="312"/>
              </a:spcBef>
              <a:buFont typeface="+mj-lt"/>
              <a:buAutoNum type="arabicPeriod"/>
            </a:pPr>
            <a:r>
              <a:rPr lang="en-US" sz="3000" dirty="0" smtClean="0"/>
              <a:t>As God delivered Israel (Exod. 3:1-8).</a:t>
            </a:r>
          </a:p>
          <a:p>
            <a:pPr marL="1028700" lvl="1" indent="-571500">
              <a:spcBef>
                <a:spcPts val="312"/>
              </a:spcBef>
              <a:buFont typeface="+mj-lt"/>
              <a:buAutoNum type="alphaUcPeriod"/>
            </a:pPr>
            <a:r>
              <a:rPr lang="en-US" sz="3400" dirty="0" smtClean="0"/>
              <a:t>Someone to Strengthen Us (Isa. 40:27-31).</a:t>
            </a:r>
          </a:p>
          <a:p>
            <a:pPr marL="1485900" lvl="2" indent="-571500">
              <a:spcBef>
                <a:spcPts val="312"/>
              </a:spcBef>
              <a:buFont typeface="+mj-lt"/>
              <a:buAutoNum type="arabicPeriod"/>
            </a:pPr>
            <a:r>
              <a:rPr lang="en-US" sz="3000" dirty="0" smtClean="0"/>
              <a:t>God offers strength (Eph. 3:16-17; Col. 1:9-11).</a:t>
            </a:r>
          </a:p>
          <a:p>
            <a:pPr marL="1485900" lvl="2" indent="-571500">
              <a:spcBef>
                <a:spcPts val="312"/>
              </a:spcBef>
              <a:buFont typeface="+mj-lt"/>
              <a:buAutoNum type="arabicPeriod"/>
            </a:pPr>
            <a:r>
              <a:rPr lang="en-US" sz="3000" dirty="0" smtClean="0"/>
              <a:t>God offers power (Rom. 1:16).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b="1" dirty="0" smtClean="0"/>
              <a:t>What Do You Need Spiritually? </a:t>
            </a:r>
            <a:endParaRPr lang="en-US" sz="4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198"/>
            <a:ext cx="8391112" cy="4890610"/>
          </a:xfrm>
        </p:spPr>
        <p:txBody>
          <a:bodyPr>
            <a:noAutofit/>
          </a:bodyPr>
          <a:lstStyle/>
          <a:p>
            <a:pPr marL="857250" indent="-857250">
              <a:spcBef>
                <a:spcPts val="312"/>
              </a:spcBef>
              <a:buFont typeface="+mj-lt"/>
              <a:buAutoNum type="romanUcPeriod"/>
            </a:pPr>
            <a:r>
              <a:rPr lang="en-US" sz="3800" dirty="0" smtClean="0"/>
              <a:t>All of Us Need…</a:t>
            </a:r>
          </a:p>
          <a:p>
            <a:pPr marL="1028700" lvl="1" indent="-571500">
              <a:spcBef>
                <a:spcPts val="312"/>
              </a:spcBef>
              <a:buFont typeface="+mj-lt"/>
              <a:buAutoNum type="alphaUcPeriod" startAt="3"/>
            </a:pPr>
            <a:r>
              <a:rPr lang="en-US" sz="3400" dirty="0" smtClean="0"/>
              <a:t>Someone to Satisfy Us (Eccl. 1:8).</a:t>
            </a:r>
          </a:p>
          <a:p>
            <a:pPr marL="1485900" lvl="2" indent="-571500">
              <a:spcBef>
                <a:spcPts val="312"/>
              </a:spcBef>
              <a:buFont typeface="+mj-lt"/>
              <a:buAutoNum type="arabicPeriod"/>
            </a:pPr>
            <a:r>
              <a:rPr lang="en-US" sz="3000" dirty="0" smtClean="0"/>
              <a:t>God offers satisfaction (Psa. 107:9).</a:t>
            </a:r>
          </a:p>
          <a:p>
            <a:pPr marL="1485900" lvl="2" indent="-571500">
              <a:spcBef>
                <a:spcPts val="312"/>
              </a:spcBef>
              <a:buFont typeface="+mj-lt"/>
              <a:buAutoNum type="arabicPeriod"/>
            </a:pPr>
            <a:r>
              <a:rPr lang="en-US" sz="3000" dirty="0" smtClean="0"/>
              <a:t>Spiritual sustenance (John 6:5-14, 51, 63).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b="1" dirty="0" smtClean="0"/>
              <a:t>What Do You Need Spiritually? </a:t>
            </a:r>
            <a:endParaRPr lang="en-US" sz="4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198"/>
            <a:ext cx="8391112" cy="4890610"/>
          </a:xfrm>
        </p:spPr>
        <p:txBody>
          <a:bodyPr vert="horz">
            <a:noAutofit/>
          </a:bodyPr>
          <a:lstStyle/>
          <a:p>
            <a:pPr marL="857250" indent="-857250">
              <a:spcBef>
                <a:spcPts val="312"/>
              </a:spcBef>
              <a:buFont typeface="+mj-lt"/>
              <a:buAutoNum type="romanUcPeriod" startAt="2"/>
            </a:pPr>
            <a:r>
              <a:rPr lang="en-US" sz="3800" dirty="0" smtClean="0"/>
              <a:t>We Are Lost Without…</a:t>
            </a:r>
          </a:p>
          <a:p>
            <a:pPr marL="1028700" lvl="1" indent="-571500">
              <a:spcBef>
                <a:spcPts val="312"/>
              </a:spcBef>
              <a:buFont typeface="+mj-lt"/>
              <a:buAutoNum type="alphaUcPeriod"/>
            </a:pPr>
            <a:r>
              <a:rPr lang="en-US" sz="3400" dirty="0" smtClean="0"/>
              <a:t>Someone to Help Us (Heb. 2:14-18).</a:t>
            </a:r>
          </a:p>
          <a:p>
            <a:pPr marL="1028700" lvl="1" indent="-571500">
              <a:spcBef>
                <a:spcPts val="312"/>
              </a:spcBef>
              <a:buFont typeface="+mj-lt"/>
              <a:buAutoNum type="alphaUcPeriod"/>
            </a:pPr>
            <a:r>
              <a:rPr lang="en-US" sz="3400" dirty="0" smtClean="0"/>
              <a:t>Someone to Shield Us (Eph. 6:16; 2 Tim. 2:1-4).</a:t>
            </a:r>
          </a:p>
          <a:p>
            <a:pPr marL="1028700" lvl="1" indent="-571500">
              <a:spcBef>
                <a:spcPts val="312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sz="3400" dirty="0" smtClean="0"/>
              <a:t>Someone to Rule Us (Prov. 14:12; 1 Pet. 5:5-11).</a:t>
            </a:r>
          </a:p>
          <a:p>
            <a:pPr marL="0" lvl="1" indent="0" algn="ctr">
              <a:spcBef>
                <a:spcPts val="312"/>
              </a:spcBef>
              <a:buNone/>
            </a:pPr>
            <a:r>
              <a:rPr lang="en-US" sz="3400" b="1" i="1" dirty="0" smtClean="0"/>
              <a:t>Do You Have What You Need?</a:t>
            </a:r>
          </a:p>
          <a:p>
            <a:pPr marL="0" lvl="1" indent="0" algn="ctr">
              <a:spcBef>
                <a:spcPts val="312"/>
              </a:spcBef>
              <a:buNone/>
            </a:pPr>
            <a:r>
              <a:rPr lang="en-US" sz="3400" dirty="0" smtClean="0"/>
              <a:t>Matthew 11:28-30</a:t>
            </a:r>
            <a:endParaRPr lang="en-US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269</Words>
  <Application>Microsoft Macintosh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Is a Need?</vt:lpstr>
      <vt:lpstr>What Do You Really Need?</vt:lpstr>
      <vt:lpstr>What Do You Need Spiritually? </vt:lpstr>
      <vt:lpstr>What Do You Need Spiritually? </vt:lpstr>
      <vt:lpstr>What Do You Need Spiritually?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2</cp:revision>
  <dcterms:created xsi:type="dcterms:W3CDTF">2017-06-26T01:36:44Z</dcterms:created>
  <dcterms:modified xsi:type="dcterms:W3CDTF">2017-06-26T01:36:56Z</dcterms:modified>
</cp:coreProperties>
</file>