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>
  <p:sldMasterIdLst>
    <p:sldMasterId id="2147483840" r:id="rId1"/>
  </p:sldMasterIdLst>
  <p:notesMasterIdLst>
    <p:notesMasterId r:id="rId13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embeddedFontLst>
    <p:embeddedFont>
      <p:font typeface="Rockwell Condensed"/>
      <p:regular r:id="rId14"/>
      <p:bold r:id="rId15"/>
    </p:embeddedFont>
    <p:embeddedFont>
      <p:font typeface="Rockwell"/>
      <p:regular r:id="rId16"/>
      <p:bold r:id="rId17"/>
      <p:italic r:id="rId18"/>
      <p:boldItalic r:id="rId19"/>
    </p:embeddedFont>
    <p:embeddedFont>
      <p:font typeface="Calibri"/>
      <p:regular r:id="rId20"/>
      <p:bold r:id="rId21"/>
      <p:italic r:id="rId22"/>
      <p:boldItalic r:id="rId23"/>
    </p:embeddedFont>
    <p:embeddedFont>
      <p:font typeface="Cambria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31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font" Target="fonts/font7.fntdata"/><Relationship Id="rId21" Type="http://schemas.openxmlformats.org/officeDocument/2006/relationships/font" Target="fonts/font8.fntdata"/><Relationship Id="rId22" Type="http://schemas.openxmlformats.org/officeDocument/2006/relationships/font" Target="fonts/font9.fntdata"/><Relationship Id="rId23" Type="http://schemas.openxmlformats.org/officeDocument/2006/relationships/font" Target="fonts/font10.fntdata"/><Relationship Id="rId24" Type="http://schemas.openxmlformats.org/officeDocument/2006/relationships/font" Target="fonts/font11.fntdata"/><Relationship Id="rId25" Type="http://schemas.openxmlformats.org/officeDocument/2006/relationships/font" Target="fonts/font12.fntdata"/><Relationship Id="rId26" Type="http://schemas.openxmlformats.org/officeDocument/2006/relationships/font" Target="fonts/font13.fntdata"/><Relationship Id="rId27" Type="http://schemas.openxmlformats.org/officeDocument/2006/relationships/font" Target="fonts/font14.fntdata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0EB5-D338-9E41-9506-4416B07C9FE3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5631-D6C7-514B-AEF0-1C28A13E0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37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361918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256882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65168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082379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559973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37877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378128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1886695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262428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897657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5/16/17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6615129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diamond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it looks like evil is winning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670" y="5458968"/>
            <a:ext cx="5918454" cy="10698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Psalm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0972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looks like evil is winning</a:t>
            </a:r>
            <a:br>
              <a:rPr lang="en-US" dirty="0" smtClean="0"/>
            </a:br>
            <a:r>
              <a:rPr lang="en-US" sz="3111" b="1" dirty="0" smtClean="0">
                <a:latin typeface="Cambria" charset="0"/>
                <a:ea typeface="Cambria" charset="0"/>
                <a:cs typeface="Cambria" charset="0"/>
              </a:rPr>
              <a:t>Psalm 2</a:t>
            </a:r>
            <a:endParaRPr lang="en-US" sz="3111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404774"/>
            <a:ext cx="7543800" cy="4385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What is the message of Psalm 2 for us today?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When the rulers of this world practice and promote evil they are engaged in a futile task, one they cannot ultimately win. 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Those who oppose the purposes of God will ultimately suffer God’s wrath and punishment.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Those who take refuge in the rule of Jesus Christ will ultimately be blessed!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8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it looks like evil is winning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0802" y="5743986"/>
            <a:ext cx="680987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marL="0" lvl="2"/>
            <a:r>
              <a:rPr lang="en-US" sz="2800" i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“Blessed are all who take refuge in Him!” </a:t>
            </a:r>
            <a:endParaRPr lang="en-US" sz="320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0972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884" y="1337734"/>
            <a:ext cx="3922662" cy="28772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0501"/>
            <a:ext cx="75438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Psalm 2</a:t>
            </a:r>
            <a:endParaRPr lang="en-US" sz="4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84" y="1337734"/>
            <a:ext cx="3922662" cy="5079999"/>
          </a:xfrm>
        </p:spPr>
        <p:txBody>
          <a:bodyPr>
            <a:noAutofit/>
          </a:bodyPr>
          <a:lstStyle/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Why do the nations rage, And the people plot a vain thing?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 kings of the earth set themselves, And the rulers take counsel together, Against the LORD and against His Anointed, saying,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“Let us break Their bonds in pieces And cast away Their cords from us.”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He who sits in the heavens shall laugh; The LORD shall hold them in derision.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Then He shall speak to them in His wrath, And distress them in His deep displeasure: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“Yet I have set My King On My holy hill of Zion.”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546" y="1337734"/>
            <a:ext cx="4353316" cy="4834466"/>
          </a:xfrm>
        </p:spPr>
        <p:txBody>
          <a:bodyPr>
            <a:noAutofit/>
          </a:bodyPr>
          <a:lstStyle/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“I will declare the decree: The LORD has said to Me, ‘You are My Son, Today I have begotten You.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Ask of Me, and I will give You The nations for Your inheritance, And the ends of the earth for Your possession.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You shall break them with a rod of iron; You shall dash them to pieces like a potter’s vessel.’”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Now therefore, be wise, O kings; Be instructed, you judges of the earth.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Serve the LORD with fear, And rejoice with trembling.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Kiss the Son, lest He be angry, And you perish in the way, When His wrath is kindled but a little. Blessed are all those who put their trust in Him.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974" y="264795"/>
            <a:ext cx="46118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lvl="1" algn="ctr"/>
            <a:r>
              <a:rPr lang="en-US" sz="2400" dirty="0" smtClean="0"/>
              <a:t>The nations of the world plotting against God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087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884" y="4228622"/>
            <a:ext cx="3922662" cy="2444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0501"/>
            <a:ext cx="75438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Psalm 2</a:t>
            </a:r>
            <a:endParaRPr lang="en-US" sz="4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84" y="1337734"/>
            <a:ext cx="3922662" cy="5079999"/>
          </a:xfrm>
        </p:spPr>
        <p:txBody>
          <a:bodyPr>
            <a:noAutofit/>
          </a:bodyPr>
          <a:lstStyle/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Why do the nations rage, And the people plot a vain thing?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 kings of the earth set themselves, And the rulers take counsel together, Against the LORD and against His Anointed, saying,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“Let us break Their bonds in pieces And cast away Their cords from us.”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He who sits in the heavens shall laugh; The LORD shall hold them in derision.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Then He shall speak to them in His wrath, And distress them in His deep displeasure: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“Yet I have set My King On My holy hill of Zion.”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546" y="1337734"/>
            <a:ext cx="4353316" cy="4834466"/>
          </a:xfrm>
        </p:spPr>
        <p:txBody>
          <a:bodyPr>
            <a:noAutofit/>
          </a:bodyPr>
          <a:lstStyle/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“I will declare the decree: The LORD has said to Me, ‘You are My Son, Today I have begotten You.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Ask of Me, and I will give You The nations for Your inheritance, And the ends of the earth for Your possession.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You shall break them with a rod of iron; You shall dash them to pieces like a potter’s vessel.’”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Now therefore, be wise, O kings; Be instructed, you judges of the earth.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Serve the LORD with fear, And rejoice with trembling.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Kiss the Son, lest He be angry, And you perish in the way, When His wrath is kindled but a little. Blessed are all those who put their trust in Him.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974" y="264795"/>
            <a:ext cx="46118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lvl="1" algn="ctr"/>
            <a:r>
              <a:rPr lang="en-US" sz="2400" dirty="0" smtClean="0"/>
              <a:t>The Father’s response ⎯ laughter turns to anger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087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68546" y="1337733"/>
            <a:ext cx="4353316" cy="33096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0501"/>
            <a:ext cx="75438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Psalm 2</a:t>
            </a:r>
            <a:endParaRPr lang="en-US" sz="4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84" y="1337734"/>
            <a:ext cx="3922662" cy="5079999"/>
          </a:xfrm>
        </p:spPr>
        <p:txBody>
          <a:bodyPr>
            <a:noAutofit/>
          </a:bodyPr>
          <a:lstStyle/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Why do the nations rage, And the people plot a vain thing?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 kings of the earth set themselves, And the rulers take counsel together, Against the LORD and against His Anointed, saying,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“Let us break Their bonds in pieces And cast away Their cords from us.”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He who sits in the heavens shall laugh; The LORD shall hold them in derision.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Then He shall speak to them in His wrath, And distress them in His deep displeasure: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“Yet I have set My King On My holy hill of Zion.”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546" y="1337734"/>
            <a:ext cx="4353316" cy="4834466"/>
          </a:xfrm>
        </p:spPr>
        <p:txBody>
          <a:bodyPr>
            <a:noAutofit/>
          </a:bodyPr>
          <a:lstStyle/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“I will declare the decree: The LORD has said to Me, ‘You are My Son, Today I have begotten You.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Ask of Me, and I will give You The nations for Your inheritance, And the ends of the earth for Your possession.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You shall break them with a rod of iron; You shall dash them to pieces like a potter’s vessel.’”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Now therefore, be wise, O kings; Be instructed, you judges of the earth.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Serve the LORD with fear, And rejoice with trembling.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Kiss the Son, lest He be angry, And you perish in the way, When His wrath is kindled but a little. Blessed are all those who put their trust in Him.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974" y="264795"/>
            <a:ext cx="461188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lvl="1" algn="ctr"/>
            <a:r>
              <a:rPr lang="en-US" sz="2400" dirty="0" smtClean="0"/>
              <a:t>The Father’s Anointed speaks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087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68546" y="4620411"/>
            <a:ext cx="4353316" cy="20397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0501"/>
            <a:ext cx="75438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Psalm 2</a:t>
            </a:r>
            <a:endParaRPr lang="en-US" sz="4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884" y="1337734"/>
            <a:ext cx="3922662" cy="5079999"/>
          </a:xfrm>
        </p:spPr>
        <p:txBody>
          <a:bodyPr>
            <a:noAutofit/>
          </a:bodyPr>
          <a:lstStyle/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Why do the nations rage, And the people plot a vain thing?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 kings of the earth set themselves, And the rulers take counsel together, Against the LORD and against His Anointed, saying,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“Let us break Their bonds in pieces And cast away Their cords from us.”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He who sits in the heavens shall laugh; The LORD shall hold them in derision.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Then He shall speak to them in His wrath, And distress them in His deep displeasure: 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“Yet I have set My King On My holy hill of Zion.”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546" y="1337734"/>
            <a:ext cx="4353316" cy="4834466"/>
          </a:xfrm>
        </p:spPr>
        <p:txBody>
          <a:bodyPr>
            <a:noAutofit/>
          </a:bodyPr>
          <a:lstStyle/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“I will declare the decree: The LORD has said to Me, ‘You are My Son, Today I have begotten You.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Ask of Me, and I will give You The nations for Your inheritance, And the ends of the earth for Your possession.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You shall break them with a rod of iron; You shall dash them to pieces like a potter’s vessel.’”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Now therefore, be wise, O kings; Be instructed, you judges of the earth.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Serve the LORD with fear, And rejoice with trembling. </a:t>
            </a:r>
          </a:p>
          <a:p>
            <a:pPr marL="457200" indent="-457200">
              <a:buAutoNum type="arabicPlain" startAt="7"/>
            </a:pPr>
            <a:r>
              <a:rPr lang="en-US" sz="1800" dirty="0" smtClean="0">
                <a:latin typeface="Cambria" charset="0"/>
                <a:ea typeface="Cambria" charset="0"/>
                <a:cs typeface="Cambria" charset="0"/>
              </a:rPr>
              <a:t> Kiss the Son, lest He be angry, And you perish in the way, When His wrath is kindled but a little. Blessed are all those who put their trust in Him.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974" y="264795"/>
            <a:ext cx="46118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lvl="1" algn="ctr"/>
            <a:r>
              <a:rPr lang="en-US" sz="2400" dirty="0" smtClean="0"/>
              <a:t>The Father’s prophet speaks words of warning and comfort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087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looks like evil is winning</a:t>
            </a:r>
            <a:br>
              <a:rPr lang="en-US" dirty="0" smtClean="0"/>
            </a:br>
            <a:r>
              <a:rPr lang="en-US" sz="3111" b="1" dirty="0" smtClean="0">
                <a:latin typeface="Cambria" charset="0"/>
                <a:ea typeface="Cambria" charset="0"/>
                <a:cs typeface="Cambria" charset="0"/>
              </a:rPr>
              <a:t>Psalm 2</a:t>
            </a:r>
            <a:endParaRPr lang="en-US" sz="3111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404774"/>
            <a:ext cx="7543800" cy="4385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What </a:t>
            </a:r>
            <a:r>
              <a:rPr lang="en-US" sz="2800" dirty="0"/>
              <a:t>is the meaning of this psalm?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Sometimes </a:t>
            </a:r>
            <a:r>
              <a:rPr lang="en-US" sz="2400" dirty="0"/>
              <a:t>called a </a:t>
            </a:r>
            <a:r>
              <a:rPr lang="en-US" sz="2400" i="1" dirty="0"/>
              <a:t>“royal </a:t>
            </a:r>
            <a:r>
              <a:rPr lang="en-US" sz="2400" i="1" dirty="0" smtClean="0"/>
              <a:t>psalm”</a:t>
            </a:r>
            <a:r>
              <a:rPr lang="en-US" sz="2400" dirty="0" smtClean="0"/>
              <a:t> 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One of the </a:t>
            </a:r>
            <a:r>
              <a:rPr lang="en-US" sz="2200" dirty="0"/>
              <a:t>most</a:t>
            </a:r>
            <a:r>
              <a:rPr lang="en-US" sz="2200" dirty="0" smtClean="0"/>
              <a:t> quoted Psalms </a:t>
            </a:r>
            <a:r>
              <a:rPr lang="en-US" sz="2200" dirty="0"/>
              <a:t>in the N.T</a:t>
            </a:r>
            <a:r>
              <a:rPr lang="en-US" sz="2200" dirty="0" smtClean="0"/>
              <a:t>.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Some think that the psalm accompanied the </a:t>
            </a:r>
            <a:r>
              <a:rPr lang="en-US" sz="2400" dirty="0" smtClean="0"/>
              <a:t>coronation of kings.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It is Messianic, and the apostles pointed to this text as being fulfilled in Jesus!  (Acts 13:32-33; Heb. 1:5; Rev. 12:5</a:t>
            </a:r>
            <a:r>
              <a:rPr lang="en-US" sz="24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8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looks like evil is winning</a:t>
            </a:r>
            <a:br>
              <a:rPr lang="en-US" dirty="0" smtClean="0"/>
            </a:br>
            <a:r>
              <a:rPr lang="en-US" sz="3111" b="1" dirty="0" smtClean="0">
                <a:latin typeface="Cambria" charset="0"/>
                <a:ea typeface="Cambria" charset="0"/>
                <a:cs typeface="Cambria" charset="0"/>
              </a:rPr>
              <a:t>Psalm 2</a:t>
            </a:r>
            <a:endParaRPr lang="en-US" sz="3111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404774"/>
            <a:ext cx="7543800" cy="4385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In these passages, then, we see that Jesus is the king reigning on God’s holy mountain.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It is futile for men to imagine that they can defeat God’s purposes!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8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looks like evil is winning</a:t>
            </a:r>
            <a:br>
              <a:rPr lang="en-US" dirty="0" smtClean="0"/>
            </a:br>
            <a:r>
              <a:rPr lang="en-US" sz="3111" b="1" dirty="0" smtClean="0">
                <a:latin typeface="Cambria" charset="0"/>
                <a:ea typeface="Cambria" charset="0"/>
                <a:cs typeface="Cambria" charset="0"/>
              </a:rPr>
              <a:t>Psalm 2</a:t>
            </a:r>
            <a:endParaRPr lang="en-US" sz="3111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404774"/>
            <a:ext cx="7543800" cy="4385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This psalm was a source of great encouragement to the N.T. Christians in the face of adversity and powerful enemies!  (Acts 4).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In the same way, this passage became the hope of the Christians as they faced the later persecutions of Jerusalem and Rome.            (Rev. 19:11-16).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8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it looks like evil is winning</a:t>
            </a:r>
            <a:br>
              <a:rPr lang="en-US" dirty="0" smtClean="0"/>
            </a:br>
            <a:r>
              <a:rPr lang="en-US" sz="3111" b="1" dirty="0" smtClean="0">
                <a:latin typeface="Cambria" charset="0"/>
                <a:ea typeface="Cambria" charset="0"/>
                <a:cs typeface="Cambria" charset="0"/>
              </a:rPr>
              <a:t>Psalm 2</a:t>
            </a:r>
            <a:endParaRPr lang="en-US" sz="3111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404774"/>
            <a:ext cx="7543800" cy="4385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What is the message of Psalm 2 for us today?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God is still in control, even when it appears to us that evil and wickedness are winning the day! 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No matter what Satan does; no matter how many earthly rulers plot together.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Jesus His Son rules at His right hand and it is his purposes that will prevail.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8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84</TotalTime>
  <Words>1403</Words>
  <Application>Microsoft Macintosh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Rockwell Extra Bold</vt:lpstr>
      <vt:lpstr>Rockwell Condensed</vt:lpstr>
      <vt:lpstr>Rockwell</vt:lpstr>
      <vt:lpstr>Calibri</vt:lpstr>
      <vt:lpstr>Cambria</vt:lpstr>
      <vt:lpstr>Wood Type</vt:lpstr>
      <vt:lpstr>When it looks like evil is winning</vt:lpstr>
      <vt:lpstr>Psalm 2</vt:lpstr>
      <vt:lpstr>Psalm 2</vt:lpstr>
      <vt:lpstr>Psalm 2</vt:lpstr>
      <vt:lpstr>Psalm 2</vt:lpstr>
      <vt:lpstr>When it looks like evil is winning Psalm 2</vt:lpstr>
      <vt:lpstr>When it looks like evil is winning Psalm 2</vt:lpstr>
      <vt:lpstr>When it looks like evil is winning Psalm 2</vt:lpstr>
      <vt:lpstr>When it looks like evil is winning Psalm 2</vt:lpstr>
      <vt:lpstr>When it looks like evil is winning Psalm 2</vt:lpstr>
      <vt:lpstr>When it looks like evil is winning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C. Kerr</dc:creator>
  <cp:lastModifiedBy>Kyle Pope</cp:lastModifiedBy>
  <cp:revision>17</cp:revision>
  <dcterms:created xsi:type="dcterms:W3CDTF">2017-05-16T19:10:31Z</dcterms:created>
  <dcterms:modified xsi:type="dcterms:W3CDTF">2017-05-16T19:11:21Z</dcterms:modified>
</cp:coreProperties>
</file>