
<file path=[Content_Types].xml><?xml version="1.0" encoding="utf-8"?>
<Types xmlns="http://schemas.openxmlformats.org/package/2006/content-types">
  <Override PartName="/ppt/slides/slide3.xml" ContentType="application/vnd.openxmlformats-officedocument.presentationml.slide+xml"/>
  <Override PartName="/docProps/core.xml" ContentType="application/vnd.openxmlformats-package.core-properties+xml"/>
  <Override PartName="/ppt/slideLayouts/slideLayout6.xml" ContentType="application/vnd.openxmlformats-officedocument.presentationml.slideLayout+xml"/>
  <Default Extension="rels" ContentType="application/vnd.openxmlformats-package.relationships+xml"/>
  <Override PartName="/ppt/slideLayouts/slideLayout8.xml" ContentType="application/vnd.openxmlformats-officedocument.presentationml.slideLayout+xml"/>
  <Override PartName="/ppt/slideLayouts/slideLayout1.xml" ContentType="application/vnd.openxmlformats-officedocument.presentationml.slideLayout+xml"/>
  <Default Extension="png" ContentType="image/png"/>
  <Override PartName="/ppt/slideLayouts/slideLayout11.xml" ContentType="application/vnd.openxmlformats-officedocument.presentationml.slideLayout+xml"/>
  <Override PartName="/ppt/slideLayouts/slideLayout3.xml" ContentType="application/vnd.openxmlformats-officedocument.presentationml.slideLayout+xml"/>
  <Default Extension="xml" ContentType="application/xml"/>
  <Override PartName="/ppt/slides/slide2.xml" ContentType="application/vnd.openxmlformats-officedocument.presentationml.slide+xml"/>
  <Override PartName="/docProps/app.xml" ContentType="application/vnd.openxmlformats-officedocument.extended-properties+xml"/>
  <Override PartName="/ppt/slideMasters/slideMaster1.xml" ContentType="application/vnd.openxmlformats-officedocument.presentationml.slideMaster+xml"/>
  <Override PartName="/ppt/slideLayouts/slideLayout5.xml" ContentType="application/vnd.openxmlformats-officedocument.presentationml.slideLayout+xml"/>
  <Override PartName="/ppt/slides/slide4.xml" ContentType="application/vnd.openxmlformats-officedocument.presentationml.slide+xml"/>
  <Override PartName="/ppt/viewProps.xml" ContentType="application/vnd.openxmlformats-officedocument.presentationml.viewProps+xml"/>
  <Override PartName="/ppt/slideLayouts/slideLayout7.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presProps.xml" ContentType="application/vnd.openxmlformats-officedocument.presentationml.presProps+xml"/>
  <Override PartName="/ppt/slideLayouts/slideLayout2.xml" ContentType="application/vnd.openxmlformats-officedocument.presentationml.slideLayout+xml"/>
  <Override PartName="/ppt/presentation.xml" ContentType="application/vnd.openxmlformats-officedocument.presentationml.presentation.main+xml"/>
  <Default Extension="bin" ContentType="application/vnd.openxmlformats-officedocument.presentationml.printerSettings"/>
  <Override PartName="/ppt/slides/slide1.xml" ContentType="application/vnd.openxmlformats-officedocument.presentationml.slide+xml"/>
  <Default Extension="jpeg" ContentType="image/jpeg"/>
  <Override PartName="/ppt/slideLayouts/slideLayout4.xml" ContentType="application/vnd.openxmlformats-officedocument.presentationml.slideLayout+xml"/>
  <Override PartName="/ppt/tableStyles.xml" ContentType="application/vnd.openxmlformats-officedocument.presentationml.tableStyles+xml"/>
  <Override PartName="/ppt/theme/theme1.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sldIdLst>
    <p:sldId id="258" r:id="rId2"/>
    <p:sldId id="257" r:id="rId3"/>
    <p:sldId id="259" r:id="rId4"/>
    <p:sldId id="260" r:id="rId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9514" autoAdjust="0"/>
  </p:normalViewPr>
  <p:slideViewPr>
    <p:cSldViewPr snapToGrid="0" snapToObjects="1">
      <p:cViewPr varScale="1">
        <p:scale>
          <a:sx n="104" d="100"/>
          <a:sy n="104" d="100"/>
        </p:scale>
        <p:origin x="-368" y="-10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printerSettings" Target="printerSettings/printerSettings1.bin"/><Relationship Id="rId7" Type="http://schemas.openxmlformats.org/officeDocument/2006/relationships/presProps" Target="presProps.xml"/><Relationship Id="rId8" Type="http://schemas.openxmlformats.org/officeDocument/2006/relationships/viewProps" Target="viewProps.xml"/><Relationship Id="rId9" Type="http://schemas.openxmlformats.org/officeDocument/2006/relationships/theme" Target="theme/theme1.xml"/><Relationship Id="rId10"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422406A-DE55-8047-9FE3-23D5FD968067}" type="datetimeFigureOut">
              <a:rPr lang="en-US" smtClean="0"/>
              <a:pPr/>
              <a:t>12/31/16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8DDBD3-5E00-204A-8F0F-A767D413A56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22406A-DE55-8047-9FE3-23D5FD968067}" type="datetimeFigureOut">
              <a:rPr lang="en-US" smtClean="0"/>
              <a:pPr/>
              <a:t>12/31/16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8DDBD3-5E00-204A-8F0F-A767D413A56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22406A-DE55-8047-9FE3-23D5FD968067}" type="datetimeFigureOut">
              <a:rPr lang="en-US" smtClean="0"/>
              <a:pPr/>
              <a:t>12/31/16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8DDBD3-5E00-204A-8F0F-A767D413A56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22406A-DE55-8047-9FE3-23D5FD968067}" type="datetimeFigureOut">
              <a:rPr lang="en-US" smtClean="0"/>
              <a:pPr/>
              <a:t>12/31/16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8DDBD3-5E00-204A-8F0F-A767D413A56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422406A-DE55-8047-9FE3-23D5FD968067}" type="datetimeFigureOut">
              <a:rPr lang="en-US" smtClean="0"/>
              <a:pPr/>
              <a:t>12/31/16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8DDBD3-5E00-204A-8F0F-A767D413A56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422406A-DE55-8047-9FE3-23D5FD968067}" type="datetimeFigureOut">
              <a:rPr lang="en-US" smtClean="0"/>
              <a:pPr/>
              <a:t>12/31/16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8DDBD3-5E00-204A-8F0F-A767D413A56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422406A-DE55-8047-9FE3-23D5FD968067}" type="datetimeFigureOut">
              <a:rPr lang="en-US" smtClean="0"/>
              <a:pPr/>
              <a:t>12/31/16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98DDBD3-5E00-204A-8F0F-A767D413A56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422406A-DE55-8047-9FE3-23D5FD968067}" type="datetimeFigureOut">
              <a:rPr lang="en-US" smtClean="0"/>
              <a:pPr/>
              <a:t>12/31/16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98DDBD3-5E00-204A-8F0F-A767D413A56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22406A-DE55-8047-9FE3-23D5FD968067}" type="datetimeFigureOut">
              <a:rPr lang="en-US" smtClean="0"/>
              <a:pPr/>
              <a:t>12/31/16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98DDBD3-5E00-204A-8F0F-A767D413A56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22406A-DE55-8047-9FE3-23D5FD968067}" type="datetimeFigureOut">
              <a:rPr lang="en-US" smtClean="0"/>
              <a:pPr/>
              <a:t>12/31/16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8DDBD3-5E00-204A-8F0F-A767D413A56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22406A-DE55-8047-9FE3-23D5FD968067}" type="datetimeFigureOut">
              <a:rPr lang="en-US" smtClean="0"/>
              <a:pPr/>
              <a:t>12/31/16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8DDBD3-5E00-204A-8F0F-A767D413A56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a:blip r:embed="rId13"/>
          <a:stretch>
            <a:fillRect/>
          </a:stretch>
        </p:blipFill>
        <p:spPr>
          <a:xfrm>
            <a:off x="0" y="0"/>
            <a:ext cx="9144000" cy="6858000"/>
          </a:xfrm>
          <a:prstGeom prst="rect">
            <a:avLst/>
          </a:prstGeom>
        </p:spPr>
      </p:pic>
      <p:sp>
        <p:nvSpPr>
          <p:cNvPr id="2" name="Title Placeholder 1"/>
          <p:cNvSpPr>
            <a:spLocks noGrp="1"/>
          </p:cNvSpPr>
          <p:nvPr>
            <p:ph type="title"/>
          </p:nvPr>
        </p:nvSpPr>
        <p:spPr>
          <a:xfrm>
            <a:off x="457200" y="0"/>
            <a:ext cx="8229600" cy="984805"/>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22406A-DE55-8047-9FE3-23D5FD968067}" type="datetimeFigureOut">
              <a:rPr lang="en-US" smtClean="0"/>
              <a:pPr/>
              <a:t>12/31/16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8DDBD3-5E00-204A-8F0F-A767D413A56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b="1" kern="1200">
          <a:solidFill>
            <a:schemeClr val="bg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Hebrews 1:1-4</a:t>
            </a:r>
            <a:endParaRPr lang="en-US" dirty="0"/>
          </a:p>
        </p:txBody>
      </p:sp>
      <p:sp>
        <p:nvSpPr>
          <p:cNvPr id="3" name="Content Placeholder 2"/>
          <p:cNvSpPr>
            <a:spLocks noGrp="1"/>
          </p:cNvSpPr>
          <p:nvPr>
            <p:ph idx="1"/>
          </p:nvPr>
        </p:nvSpPr>
        <p:spPr>
          <a:xfrm>
            <a:off x="457200" y="1416475"/>
            <a:ext cx="8229600" cy="4322693"/>
          </a:xfrm>
        </p:spPr>
        <p:txBody>
          <a:bodyPr>
            <a:normAutofit fontScale="85000" lnSpcReduction="10000"/>
          </a:bodyPr>
          <a:lstStyle/>
          <a:p>
            <a:pPr marL="0" indent="0">
              <a:buNone/>
            </a:pPr>
            <a:r>
              <a:rPr lang="en-US" dirty="0" smtClean="0"/>
              <a:t>“God, who at various times and in various ways spoke in time past to the fathers by the prophets, has in these last days spoken to us by His Son, whom He has appointed heir of all things, through whom also He made the worlds; who being the brightness of His glory and the express image of His person, and upholding all things by the word of His power, when He had by Himself purged our sins, sat down at the right hand of the Majesty on high, having become so much better than the angels, as He has by inheritance obtained a more excellent name than they” (NKJV).</a:t>
            </a:r>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par>
                                <p:cTn id="10" presetID="42" presetClass="entr" presetSubtype="0" fill="hold" grpId="0" nodeType="with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Jesus Is Worthy of Praise</a:t>
            </a:r>
            <a:endParaRPr lang="en-US" dirty="0"/>
          </a:p>
        </p:txBody>
      </p:sp>
      <p:sp>
        <p:nvSpPr>
          <p:cNvPr id="3" name="Content Placeholder 2"/>
          <p:cNvSpPr>
            <a:spLocks noGrp="1"/>
          </p:cNvSpPr>
          <p:nvPr>
            <p:ph idx="1"/>
          </p:nvPr>
        </p:nvSpPr>
        <p:spPr>
          <a:xfrm>
            <a:off x="457200" y="1318787"/>
            <a:ext cx="8229600" cy="4807376"/>
          </a:xfrm>
        </p:spPr>
        <p:txBody>
          <a:bodyPr>
            <a:normAutofit/>
          </a:bodyPr>
          <a:lstStyle/>
          <a:p>
            <a:pPr>
              <a:buNone/>
            </a:pPr>
            <a:r>
              <a:rPr lang="en-US" sz="3600" b="1" dirty="0" smtClean="0"/>
              <a:t>I. He Made the Worlds.</a:t>
            </a:r>
          </a:p>
          <a:p>
            <a:pPr lvl="1">
              <a:buNone/>
            </a:pPr>
            <a:r>
              <a:rPr lang="en-US" b="1" dirty="0" smtClean="0"/>
              <a:t>A. He created all things ( Col. 1:16).</a:t>
            </a:r>
          </a:p>
          <a:p>
            <a:pPr lvl="1">
              <a:buNone/>
            </a:pPr>
            <a:r>
              <a:rPr lang="en-US" b="1" dirty="0" smtClean="0"/>
              <a:t>B. God created all things by Jesus Christ (John 1:3).</a:t>
            </a:r>
          </a:p>
          <a:p>
            <a:pPr>
              <a:buNone/>
            </a:pPr>
            <a:r>
              <a:rPr lang="en-US" sz="3600" b="1" dirty="0" smtClean="0"/>
              <a:t>II. He Upholds All Things By His Word.</a:t>
            </a:r>
          </a:p>
          <a:p>
            <a:pPr lvl="1">
              <a:buNone/>
            </a:pPr>
            <a:r>
              <a:rPr lang="en-US" b="1" dirty="0" smtClean="0"/>
              <a:t>A. In Christ all things consist (Col. 1:17).</a:t>
            </a:r>
          </a:p>
          <a:p>
            <a:pPr lvl="1">
              <a:buNone/>
            </a:pPr>
            <a:r>
              <a:rPr lang="en-US" b="1" dirty="0" smtClean="0"/>
              <a:t>B. Worlds were framed by His word (Heb. 11:3).</a:t>
            </a:r>
          </a:p>
          <a:p>
            <a:pPr lvl="1">
              <a:buNone/>
            </a:pPr>
            <a:r>
              <a:rPr lang="en-US" b="1" dirty="0" smtClean="0"/>
              <a:t>C. They are kept by the same word (2 Peter 3:7).</a:t>
            </a:r>
          </a:p>
          <a:p>
            <a:pPr lvl="1">
              <a:buNone/>
            </a:pPr>
            <a:endParaRPr lang="en-US" b="1"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9" presetClass="entr" presetSubtype="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 calcmode="lin" valueType="num">
                                      <p:cBhvr>
                                        <p:cTn id="35" dur="1000" fill="hold"/>
                                        <p:tgtEl>
                                          <p:spTgt spid="3">
                                            <p:txEl>
                                              <p:pRg st="3" end="3"/>
                                            </p:txEl>
                                          </p:spTgt>
                                        </p:tgtEl>
                                        <p:attrNameLst>
                                          <p:attrName>ppt_x</p:attrName>
                                        </p:attrNameLst>
                                      </p:cBhvr>
                                      <p:tavLst>
                                        <p:tav tm="0">
                                          <p:val>
                                            <p:strVal val="#ppt_x-.2"/>
                                          </p:val>
                                        </p:tav>
                                        <p:tav tm="100000">
                                          <p:val>
                                            <p:strVal val="#ppt_x"/>
                                          </p:val>
                                        </p:tav>
                                      </p:tavLst>
                                    </p:anim>
                                    <p:anim calcmode="lin" valueType="num">
                                      <p:cBhvr>
                                        <p:cTn id="36" dur="1000" fill="hold"/>
                                        <p:tgtEl>
                                          <p:spTgt spid="3">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37" dur="1000"/>
                                        <p:tgtEl>
                                          <p:spTgt spid="3">
                                            <p:txEl>
                                              <p:pRg st="3" end="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Effect transition="in" filter="fade">
                                      <p:cBhvr>
                                        <p:cTn id="42" dur="1000"/>
                                        <p:tgtEl>
                                          <p:spTgt spid="3">
                                            <p:txEl>
                                              <p:pRg st="4" end="4"/>
                                            </p:txEl>
                                          </p:spTgt>
                                        </p:tgtEl>
                                      </p:cBhvr>
                                    </p:animEffect>
                                    <p:anim calcmode="lin" valueType="num">
                                      <p:cBhvr>
                                        <p:cTn id="4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5" end="5"/>
                                            </p:txEl>
                                          </p:spTgt>
                                        </p:tgtEl>
                                        <p:attrNameLst>
                                          <p:attrName>style.visibility</p:attrName>
                                        </p:attrNameLst>
                                      </p:cBhvr>
                                      <p:to>
                                        <p:strVal val="visible"/>
                                      </p:to>
                                    </p:set>
                                    <p:animEffect transition="in" filter="fade">
                                      <p:cBhvr>
                                        <p:cTn id="49" dur="1000"/>
                                        <p:tgtEl>
                                          <p:spTgt spid="3">
                                            <p:txEl>
                                              <p:pRg st="5" end="5"/>
                                            </p:txEl>
                                          </p:spTgt>
                                        </p:tgtEl>
                                      </p:cBhvr>
                                    </p:animEffect>
                                    <p:anim calcmode="lin" valueType="num">
                                      <p:cBhvr>
                                        <p:cTn id="5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6" end="6"/>
                                            </p:txEl>
                                          </p:spTgt>
                                        </p:tgtEl>
                                        <p:attrNameLst>
                                          <p:attrName>style.visibility</p:attrName>
                                        </p:attrNameLst>
                                      </p:cBhvr>
                                      <p:to>
                                        <p:strVal val="visible"/>
                                      </p:to>
                                    </p:set>
                                    <p:animEffect transition="in" filter="fade">
                                      <p:cBhvr>
                                        <p:cTn id="56" dur="1000"/>
                                        <p:tgtEl>
                                          <p:spTgt spid="3">
                                            <p:txEl>
                                              <p:pRg st="6" end="6"/>
                                            </p:txEl>
                                          </p:spTgt>
                                        </p:tgtEl>
                                      </p:cBhvr>
                                    </p:animEffect>
                                    <p:anim calcmode="lin" valueType="num">
                                      <p:cBhvr>
                                        <p:cTn id="57"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Jesus Is Worthy of Praise</a:t>
            </a:r>
            <a:endParaRPr lang="en-US" dirty="0"/>
          </a:p>
        </p:txBody>
      </p:sp>
      <p:sp>
        <p:nvSpPr>
          <p:cNvPr id="3" name="Content Placeholder 2"/>
          <p:cNvSpPr>
            <a:spLocks noGrp="1"/>
          </p:cNvSpPr>
          <p:nvPr>
            <p:ph idx="1"/>
          </p:nvPr>
        </p:nvSpPr>
        <p:spPr>
          <a:xfrm>
            <a:off x="457200" y="1367631"/>
            <a:ext cx="8229600" cy="4758532"/>
          </a:xfrm>
        </p:spPr>
        <p:txBody>
          <a:bodyPr>
            <a:normAutofit/>
          </a:bodyPr>
          <a:lstStyle/>
          <a:p>
            <a:pPr>
              <a:buNone/>
            </a:pPr>
            <a:r>
              <a:rPr lang="en-US" sz="3600" b="1" dirty="0" smtClean="0"/>
              <a:t>III. He Is the Brightness of God’s Glory.</a:t>
            </a:r>
          </a:p>
          <a:p>
            <a:pPr lvl="1">
              <a:buNone/>
            </a:pPr>
            <a:r>
              <a:rPr lang="en-US" b="1" dirty="0" smtClean="0"/>
              <a:t>A. In Him dwells the fullness of the Godhead bodily (Col. 2:9).</a:t>
            </a:r>
          </a:p>
          <a:p>
            <a:pPr lvl="1">
              <a:buNone/>
            </a:pPr>
            <a:r>
              <a:rPr lang="en-US" b="1" dirty="0" smtClean="0"/>
              <a:t>B. He reveals God’s glory to man (John 1:14).</a:t>
            </a:r>
          </a:p>
          <a:p>
            <a:pPr>
              <a:buNone/>
            </a:pPr>
            <a:r>
              <a:rPr lang="en-US" sz="3600" b="1" dirty="0" smtClean="0"/>
              <a:t>IV. He Is the Express Image of His Person.</a:t>
            </a:r>
          </a:p>
          <a:p>
            <a:pPr lvl="1">
              <a:buNone/>
            </a:pPr>
            <a:r>
              <a:rPr lang="en-US" b="1" dirty="0" smtClean="0"/>
              <a:t>A. He is the image of the invisible God (Col. 1:15).</a:t>
            </a:r>
          </a:p>
          <a:p>
            <a:pPr lvl="1">
              <a:buNone/>
            </a:pPr>
            <a:r>
              <a:rPr lang="en-US" b="1" dirty="0" smtClean="0"/>
              <a:t>B. He is God (John 1:1).</a:t>
            </a:r>
            <a:endParaRPr lang="en-US" b="1"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9"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1000" fill="hold"/>
                                        <p:tgtEl>
                                          <p:spTgt spid="3">
                                            <p:txEl>
                                              <p:pRg st="3" end="3"/>
                                            </p:txEl>
                                          </p:spTgt>
                                        </p:tgtEl>
                                        <p:attrNameLst>
                                          <p:attrName>ppt_x</p:attrName>
                                        </p:attrNameLst>
                                      </p:cBhvr>
                                      <p:tavLst>
                                        <p:tav tm="0">
                                          <p:val>
                                            <p:strVal val="#ppt_x-.2"/>
                                          </p:val>
                                        </p:tav>
                                        <p:tav tm="100000">
                                          <p:val>
                                            <p:strVal val="#ppt_x"/>
                                          </p:val>
                                        </p:tav>
                                      </p:tavLst>
                                    </p:anim>
                                    <p:anim calcmode="lin" valueType="num">
                                      <p:cBhvr>
                                        <p:cTn id="29" dur="1000" fill="hold"/>
                                        <p:tgtEl>
                                          <p:spTgt spid="3">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30" dur="10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Jesus Is Worthy of Praise</a:t>
            </a:r>
            <a:endParaRPr lang="en-US" dirty="0"/>
          </a:p>
        </p:txBody>
      </p:sp>
      <p:sp>
        <p:nvSpPr>
          <p:cNvPr id="3" name="Content Placeholder 2"/>
          <p:cNvSpPr>
            <a:spLocks noGrp="1"/>
          </p:cNvSpPr>
          <p:nvPr>
            <p:ph idx="1"/>
          </p:nvPr>
        </p:nvSpPr>
        <p:spPr>
          <a:xfrm>
            <a:off x="457200" y="1208888"/>
            <a:ext cx="8229600" cy="4917275"/>
          </a:xfrm>
        </p:spPr>
        <p:txBody>
          <a:bodyPr>
            <a:normAutofit/>
          </a:bodyPr>
          <a:lstStyle/>
          <a:p>
            <a:pPr>
              <a:buNone/>
            </a:pPr>
            <a:r>
              <a:rPr lang="en-US" sz="3600" b="1" dirty="0"/>
              <a:t>V</a:t>
            </a:r>
            <a:r>
              <a:rPr lang="en-US" sz="3600" b="1" dirty="0" smtClean="0"/>
              <a:t>. He Has Purged Our Sins.</a:t>
            </a:r>
          </a:p>
          <a:p>
            <a:pPr lvl="1">
              <a:buNone/>
            </a:pPr>
            <a:r>
              <a:rPr lang="en-US" b="1" dirty="0" smtClean="0"/>
              <a:t>A. He has redeemed us (Eph. 1:7).</a:t>
            </a:r>
          </a:p>
          <a:p>
            <a:pPr lvl="1">
              <a:buNone/>
            </a:pPr>
            <a:r>
              <a:rPr lang="en-US" b="1" dirty="0" smtClean="0"/>
              <a:t>B. He cleanses from all sin (1 John 1:7).</a:t>
            </a:r>
          </a:p>
          <a:p>
            <a:pPr>
              <a:buNone/>
            </a:pPr>
            <a:r>
              <a:rPr lang="en-US" sz="3600" b="1" dirty="0" smtClean="0"/>
              <a:t>VI. He Is at the Right Hand of the Father.</a:t>
            </a:r>
          </a:p>
          <a:p>
            <a:pPr lvl="1">
              <a:buNone/>
            </a:pPr>
            <a:r>
              <a:rPr lang="en-US" b="1" dirty="0" smtClean="0"/>
              <a:t>A. He is our High Priest (Heb. 8:1-2).</a:t>
            </a:r>
          </a:p>
          <a:p>
            <a:pPr lvl="1">
              <a:buNone/>
            </a:pPr>
            <a:r>
              <a:rPr lang="en-US" b="1" dirty="0" smtClean="0"/>
              <a:t>B. He is our sacrifice (Heb. 10:12-14).</a:t>
            </a:r>
          </a:p>
          <a:p>
            <a:pPr lvl="1">
              <a:buNone/>
            </a:pPr>
            <a:r>
              <a:rPr lang="en-US" b="1" dirty="0" smtClean="0"/>
              <a:t>C. He is the author and finisher of our faith       (Heb. 12:1-2).</a:t>
            </a:r>
            <a:endParaRPr lang="en-US" b="1"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9"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1000" fill="hold"/>
                                        <p:tgtEl>
                                          <p:spTgt spid="3">
                                            <p:txEl>
                                              <p:pRg st="3" end="3"/>
                                            </p:txEl>
                                          </p:spTgt>
                                        </p:tgtEl>
                                        <p:attrNameLst>
                                          <p:attrName>ppt_x</p:attrName>
                                        </p:attrNameLst>
                                      </p:cBhvr>
                                      <p:tavLst>
                                        <p:tav tm="0">
                                          <p:val>
                                            <p:strVal val="#ppt_x-.2"/>
                                          </p:val>
                                        </p:tav>
                                        <p:tav tm="100000">
                                          <p:val>
                                            <p:strVal val="#ppt_x"/>
                                          </p:val>
                                        </p:tav>
                                      </p:tavLst>
                                    </p:anim>
                                    <p:anim calcmode="lin" valueType="num">
                                      <p:cBhvr>
                                        <p:cTn id="29" dur="1000" fill="hold"/>
                                        <p:tgtEl>
                                          <p:spTgt spid="3">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30" dur="10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42</TotalTime>
  <Words>431</Words>
  <Application>Microsoft Macintosh PowerPoint</Application>
  <PresentationFormat>On-screen Show (4:3)</PresentationFormat>
  <Paragraphs>25</Paragraphs>
  <Slides>4</Slides>
  <Notes>0</Notes>
  <HiddenSlides>0</HiddenSlides>
  <MMClips>0</MMClips>
  <ScaleCrop>false</ScaleCrop>
  <HeadingPairs>
    <vt:vector size="4" baseType="variant">
      <vt:variant>
        <vt:lpstr>Design Template</vt:lpstr>
      </vt:variant>
      <vt:variant>
        <vt:i4>1</vt:i4>
      </vt:variant>
      <vt:variant>
        <vt:lpstr>Slide Titles</vt:lpstr>
      </vt:variant>
      <vt:variant>
        <vt:i4>4</vt:i4>
      </vt:variant>
    </vt:vector>
  </HeadingPairs>
  <TitlesOfParts>
    <vt:vector size="5" baseType="lpstr">
      <vt:lpstr>Office Theme</vt:lpstr>
      <vt:lpstr>Hebrews 1:1-4</vt:lpstr>
      <vt:lpstr>Why Jesus Is Worthy of Praise</vt:lpstr>
      <vt:lpstr>Why Jesus Is Worthy of Praise</vt:lpstr>
      <vt:lpstr>Why Jesus Is Worthy of Praise</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Kyle Pope</dc:creator>
  <cp:lastModifiedBy>Kyle Pope</cp:lastModifiedBy>
  <cp:revision>4</cp:revision>
  <dcterms:created xsi:type="dcterms:W3CDTF">2017-01-01T03:38:39Z</dcterms:created>
  <dcterms:modified xsi:type="dcterms:W3CDTF">2017-01-01T03:38:51Z</dcterms:modified>
</cp:coreProperties>
</file>