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Default Extension="fntdata" ContentType="application/x-fontdata"/>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embedTrueTypeFonts="1" saveSubsetFonts="1">
  <p:sldMasterIdLst>
    <p:sldMasterId id="2147483672" r:id="rId1"/>
  </p:sldMasterIdLst>
  <p:sldIdLst>
    <p:sldId id="257" r:id="rId2"/>
    <p:sldId id="256" r:id="rId3"/>
    <p:sldId id="259" r:id="rId4"/>
    <p:sldId id="258" r:id="rId5"/>
  </p:sldIdLst>
  <p:sldSz cx="9144000" cy="6858000" type="screen4x3"/>
  <p:notesSz cx="6858000" cy="9144000"/>
  <p:embeddedFontLst>
    <p:embeddedFont>
      <p:font typeface="Trebuchet MS"/>
      <p:regular r:id="rId6"/>
      <p:bold r:id="rId7"/>
      <p:italic r:id="rId8"/>
      <p:boldItalic r:id="rId9"/>
    </p:embeddedFont>
    <p:embeddedFont>
      <p:font typeface="Calibri"/>
      <p:regular r:id="rId10"/>
      <p:bold r:id="rId11"/>
      <p:italic r:id="rId12"/>
      <p:boldItalic r:id="rId13"/>
    </p:embeddedFont>
    <p:embeddedFont>
      <p:font typeface="Times"/>
      <p:regular r:id="rId14"/>
      <p:bold r:id="rId15"/>
      <p:italic r:id="rId16"/>
      <p:boldItalic r:id="rId17"/>
    </p:embeddedFont>
    <p:embeddedFont>
      <p:font typeface="Arial Narrow"/>
      <p:regular r:id="rId18"/>
      <p:bold r:id="rId19"/>
      <p:italic r:id="rId20"/>
      <p:boldItalic r:id="rId21"/>
    </p:embeddedFont>
    <p:embeddedFont>
      <p:font typeface="Pristina"/>
      <p:regular r:id="rId22"/>
    </p:embeddedFont>
  </p:embeddedFontLst>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457200" rtl="0" eaLnBrk="1" latinLnBrk="0" hangingPunct="1">
      <a:defRPr sz="2400" kern="1200">
        <a:solidFill>
          <a:schemeClr val="tx1"/>
        </a:solidFill>
        <a:latin typeface="Times" charset="0"/>
        <a:ea typeface="+mn-ea"/>
        <a:cs typeface="+mn-cs"/>
      </a:defRPr>
    </a:lvl6pPr>
    <a:lvl7pPr marL="2743200" algn="l" defTabSz="457200" rtl="0" eaLnBrk="1" latinLnBrk="0" hangingPunct="1">
      <a:defRPr sz="2400" kern="1200">
        <a:solidFill>
          <a:schemeClr val="tx1"/>
        </a:solidFill>
        <a:latin typeface="Times" charset="0"/>
        <a:ea typeface="+mn-ea"/>
        <a:cs typeface="+mn-cs"/>
      </a:defRPr>
    </a:lvl7pPr>
    <a:lvl8pPr marL="3200400" algn="l" defTabSz="457200" rtl="0" eaLnBrk="1" latinLnBrk="0" hangingPunct="1">
      <a:defRPr sz="2400" kern="1200">
        <a:solidFill>
          <a:schemeClr val="tx1"/>
        </a:solidFill>
        <a:latin typeface="Times" charset="0"/>
        <a:ea typeface="+mn-ea"/>
        <a:cs typeface="+mn-cs"/>
      </a:defRPr>
    </a:lvl8pPr>
    <a:lvl9pPr marL="3657600" algn="l" defTabSz="4572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font" Target="fonts/font4.fntdata"/><Relationship Id="rId20" Type="http://schemas.openxmlformats.org/officeDocument/2006/relationships/font" Target="fonts/font15.fntdata"/><Relationship Id="rId21" Type="http://schemas.openxmlformats.org/officeDocument/2006/relationships/font" Target="fonts/font16.fntdata"/><Relationship Id="rId22" Type="http://schemas.openxmlformats.org/officeDocument/2006/relationships/font" Target="fonts/font17.fntdata"/><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font" Target="fonts/font5.fntdata"/><Relationship Id="rId11" Type="http://schemas.openxmlformats.org/officeDocument/2006/relationships/font" Target="fonts/font6.fntdata"/><Relationship Id="rId12" Type="http://schemas.openxmlformats.org/officeDocument/2006/relationships/font" Target="fonts/font7.fntdata"/><Relationship Id="rId13" Type="http://schemas.openxmlformats.org/officeDocument/2006/relationships/font" Target="fonts/font8.fntdata"/><Relationship Id="rId14" Type="http://schemas.openxmlformats.org/officeDocument/2006/relationships/font" Target="fonts/font9.fntdata"/><Relationship Id="rId15" Type="http://schemas.openxmlformats.org/officeDocument/2006/relationships/font" Target="fonts/font10.fntdata"/><Relationship Id="rId16" Type="http://schemas.openxmlformats.org/officeDocument/2006/relationships/font" Target="fonts/font11.fntdata"/><Relationship Id="rId17" Type="http://schemas.openxmlformats.org/officeDocument/2006/relationships/font" Target="fonts/font12.fntdata"/><Relationship Id="rId18" Type="http://schemas.openxmlformats.org/officeDocument/2006/relationships/font" Target="fonts/font13.fntdata"/><Relationship Id="rId19" Type="http://schemas.openxmlformats.org/officeDocument/2006/relationships/font" Target="fonts/font14.fntdata"/><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font" Target="fonts/font1.fntdata"/><Relationship Id="rId7" Type="http://schemas.openxmlformats.org/officeDocument/2006/relationships/font" Target="fonts/font2.fntdata"/><Relationship Id="rId8" Type="http://schemas.openxmlformats.org/officeDocument/2006/relationships/font" Target="fonts/font3.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grpSp>
        <p:nvGrpSpPr>
          <p:cNvPr id="4" name="Group 11"/>
          <p:cNvGrpSpPr>
            <a:grpSpLocks/>
          </p:cNvGrpSpPr>
          <p:nvPr/>
        </p:nvGrpSpPr>
        <p:grpSpPr bwMode="auto">
          <a:xfrm>
            <a:off x="0" y="0"/>
            <a:ext cx="9144000" cy="6400800"/>
            <a:chOff x="0" y="0"/>
            <a:chExt cx="9144000" cy="6400800"/>
          </a:xfrm>
        </p:grpSpPr>
        <p:sp>
          <p:nvSpPr>
            <p:cNvPr id="5" name="Rectangle 4"/>
            <p:cNvSpPr/>
            <p:nvPr/>
          </p:nvSpPr>
          <p:spPr>
            <a:xfrm>
              <a:off x="1828800" y="4572000"/>
              <a:ext cx="6858000" cy="182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nvGrpSpPr>
            <p:cNvPr id="6" name="Group 10"/>
            <p:cNvGrpSpPr>
              <a:grpSpLocks/>
            </p:cNvGrpSpPr>
            <p:nvPr/>
          </p:nvGrpSpPr>
          <p:grpSpPr bwMode="auto">
            <a:xfrm>
              <a:off x="0" y="0"/>
              <a:ext cx="9144000" cy="6400800"/>
              <a:chOff x="0" y="0"/>
              <a:chExt cx="9144000" cy="6400800"/>
            </a:xfrm>
          </p:grpSpPr>
          <p:sp>
            <p:nvSpPr>
              <p:cNvPr id="8" name="Rectangle 7"/>
              <p:cNvSpPr/>
              <p:nvPr/>
            </p:nvSpPr>
            <p:spPr>
              <a:xfrm>
                <a:off x="0" y="0"/>
                <a:ext cx="1828800" cy="6400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 name="Rectangle 8"/>
              <p:cNvSpPr/>
              <p:nvPr/>
            </p:nvSpPr>
            <p:spPr>
              <a:xfrm>
                <a:off x="0" y="4572000"/>
                <a:ext cx="91440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7" name="Rectangle 6"/>
            <p:cNvSpPr/>
            <p:nvPr/>
          </p:nvSpPr>
          <p:spPr>
            <a:xfrm>
              <a:off x="0" y="45720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3" name="Subtitle 2"/>
          <p:cNvSpPr>
            <a:spLocks noGrp="1"/>
          </p:cNvSpPr>
          <p:nvPr>
            <p:ph type="subTitle" idx="1"/>
          </p:nvPr>
        </p:nvSpPr>
        <p:spPr>
          <a:xfrm>
            <a:off x="1905000" y="5867400"/>
            <a:ext cx="6570722" cy="457200"/>
          </a:xfrm>
        </p:spPr>
        <p:txBody>
          <a:bodyPr>
            <a:normAutofit/>
            <a:scene3d>
              <a:camera prst="orthographicFront"/>
              <a:lightRig rig="soft" dir="t">
                <a:rot lat="0" lon="0" rev="10800000"/>
              </a:lightRig>
            </a:scene3d>
            <a:sp3d>
              <a:contourClr>
                <a:srgbClr val="DDDDDD"/>
              </a:contourClr>
            </a:sp3d>
          </a:bodyPr>
          <a:lstStyle>
            <a:lvl1pPr marL="0" indent="0" algn="l">
              <a:spcBef>
                <a:spcPts val="0"/>
              </a:spcBef>
              <a:buNone/>
              <a:defRPr sz="2000">
                <a:solidFill>
                  <a:schemeClr val="tx1">
                    <a:alpha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905000" y="4648200"/>
            <a:ext cx="6553200" cy="1219200"/>
          </a:xfrm>
        </p:spPr>
        <p:txBody>
          <a:bodyPr anchor="b">
            <a:noAutofit/>
          </a:bodyPr>
          <a:lstStyle>
            <a:lvl1pPr algn="l">
              <a:defRPr sz="3600"/>
            </a:lvl1pPr>
          </a:lstStyle>
          <a:p>
            <a:r>
              <a:rPr lang="en-US" smtClean="0"/>
              <a:t>Click to edit Master title style</a:t>
            </a:r>
            <a:endParaRPr/>
          </a:p>
        </p:txBody>
      </p:sp>
      <p:sp>
        <p:nvSpPr>
          <p:cNvPr id="10" name="Date Placeholder 3"/>
          <p:cNvSpPr>
            <a:spLocks noGrp="1"/>
          </p:cNvSpPr>
          <p:nvPr>
            <p:ph type="dt" sz="half" idx="10"/>
          </p:nvPr>
        </p:nvSpPr>
        <p:spPr>
          <a:xfrm>
            <a:off x="6934200" y="6553200"/>
            <a:ext cx="1676400" cy="228600"/>
          </a:xfrm>
        </p:spPr>
        <p:txBody>
          <a:bodyPr anchor="t" anchorCtr="0"/>
          <a:lstStyle>
            <a:lvl1pPr marL="0" algn="r" defTabSz="914400" rtl="0" eaLnBrk="1" latinLnBrk="0" hangingPunct="1">
              <a:defRPr sz="900" kern="1200" cap="small" baseline="0">
                <a:solidFill>
                  <a:sysClr val="windowText" lastClr="000000"/>
                </a:solidFill>
                <a:latin typeface="+mj-lt"/>
                <a:ea typeface="+mn-ea"/>
                <a:cs typeface="+mn-cs"/>
              </a:defRPr>
            </a:lvl1pPr>
          </a:lstStyle>
          <a:p>
            <a:pPr>
              <a:defRPr/>
            </a:pPr>
            <a:endParaRPr lang="en-US" altLang="en-US"/>
          </a:p>
        </p:txBody>
      </p:sp>
      <p:sp>
        <p:nvSpPr>
          <p:cNvPr id="11" name="Footer Placeholder 4"/>
          <p:cNvSpPr>
            <a:spLocks noGrp="1"/>
          </p:cNvSpPr>
          <p:nvPr>
            <p:ph type="ftr" sz="quarter" idx="11"/>
          </p:nvPr>
        </p:nvSpPr>
        <p:spPr>
          <a:xfrm>
            <a:off x="1892300" y="6553200"/>
            <a:ext cx="1676400" cy="228600"/>
          </a:xfrm>
        </p:spPr>
        <p:txBody>
          <a:bodyPr anchor="t" anchorCtr="0"/>
          <a:lstStyle>
            <a:lvl1pPr>
              <a:defRPr>
                <a:solidFill>
                  <a:sysClr val="windowText" lastClr="000000"/>
                </a:solidFill>
              </a:defRPr>
            </a:lvl1pPr>
          </a:lstStyle>
          <a:p>
            <a:pPr>
              <a:defRPr/>
            </a:pPr>
            <a:endParaRPr lang="en-US" altLang="en-US"/>
          </a:p>
        </p:txBody>
      </p:sp>
      <p:sp>
        <p:nvSpPr>
          <p:cNvPr id="12" name="Slide Number Placeholder 5"/>
          <p:cNvSpPr>
            <a:spLocks noGrp="1"/>
          </p:cNvSpPr>
          <p:nvPr>
            <p:ph type="sldNum" sz="quarter" idx="12"/>
          </p:nvPr>
        </p:nvSpPr>
        <p:spPr>
          <a:xfrm>
            <a:off x="4870450" y="6553200"/>
            <a:ext cx="762000" cy="228600"/>
          </a:xfrm>
        </p:spPr>
        <p:txBody>
          <a:bodyPr/>
          <a:lstStyle>
            <a:lvl1pPr>
              <a:defRPr sz="900">
                <a:solidFill>
                  <a:srgbClr val="000000"/>
                </a:solidFill>
              </a:defRPr>
            </a:lvl1pPr>
          </a:lstStyle>
          <a:p>
            <a:fld id="{67478021-0954-BE43-9B86-1530CA3CEF4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998080D-E241-CC4C-AA3E-7727F36FC31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grpSp>
        <p:nvGrpSpPr>
          <p:cNvPr id="4" name="Group 10"/>
          <p:cNvGrpSpPr>
            <a:grpSpLocks/>
          </p:cNvGrpSpPr>
          <p:nvPr/>
        </p:nvGrpSpPr>
        <p:grpSpPr bwMode="auto">
          <a:xfrm>
            <a:off x="0" y="0"/>
            <a:ext cx="9144000" cy="6858000"/>
            <a:chOff x="-442912" y="457200"/>
            <a:chExt cx="9144000" cy="6858000"/>
          </a:xfrm>
        </p:grpSpPr>
        <p:sp>
          <p:nvSpPr>
            <p:cNvPr id="5" name="Rectangle 4"/>
            <p:cNvSpPr/>
            <p:nvPr/>
          </p:nvSpPr>
          <p:spPr>
            <a:xfrm>
              <a:off x="-442912" y="457200"/>
              <a:ext cx="9129712" cy="1676400"/>
            </a:xfrm>
            <a:prstGeom prst="rect">
              <a:avLst/>
            </a:prstGeom>
            <a:solidFill>
              <a:schemeClr val="accent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 name="Rectangle 5"/>
            <p:cNvSpPr/>
            <p:nvPr/>
          </p:nvSpPr>
          <p:spPr>
            <a:xfrm>
              <a:off x="6872288" y="457200"/>
              <a:ext cx="18288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Rectangle 6"/>
            <p:cNvSpPr/>
            <p:nvPr/>
          </p:nvSpPr>
          <p:spPr>
            <a:xfrm>
              <a:off x="6872288" y="45720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 name="Oval 7"/>
            <p:cNvSpPr/>
            <p:nvPr/>
          </p:nvSpPr>
          <p:spPr>
            <a:xfrm>
              <a:off x="7367588"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2" name="Vertical Title 1"/>
          <p:cNvSpPr>
            <a:spLocks noGrp="1"/>
          </p:cNvSpPr>
          <p:nvPr>
            <p:ph type="title" orient="vert"/>
          </p:nvPr>
        </p:nvSpPr>
        <p:spPr>
          <a:xfrm>
            <a:off x="7467600" y="2298700"/>
            <a:ext cx="1447800" cy="38274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33400" y="2286000"/>
            <a:ext cx="5943600" cy="3840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9" name="Date Placeholder 3"/>
          <p:cNvSpPr>
            <a:spLocks noGrp="1"/>
          </p:cNvSpPr>
          <p:nvPr>
            <p:ph type="dt" sz="half" idx="10"/>
          </p:nvPr>
        </p:nvSpPr>
        <p:spPr/>
        <p:txBody>
          <a:bodyPr/>
          <a:lstStyle>
            <a:lvl1pPr>
              <a:defRPr/>
            </a:lvl1pPr>
          </a:lstStyle>
          <a:p>
            <a:pPr>
              <a:defRPr/>
            </a:pPr>
            <a:endParaRPr lang="en-US" altLang="en-US"/>
          </a:p>
        </p:txBody>
      </p:sp>
      <p:sp>
        <p:nvSpPr>
          <p:cNvPr id="10" name="Footer Placeholder 4"/>
          <p:cNvSpPr>
            <a:spLocks noGrp="1"/>
          </p:cNvSpPr>
          <p:nvPr>
            <p:ph type="ftr" sz="quarter" idx="11"/>
          </p:nvPr>
        </p:nvSpPr>
        <p:spPr/>
        <p:txBody>
          <a:bodyPr/>
          <a:lstStyle>
            <a:lvl1pPr>
              <a:defRPr/>
            </a:lvl1pPr>
          </a:lstStyle>
          <a:p>
            <a:pPr>
              <a:defRPr/>
            </a:pPr>
            <a:endParaRPr lang="en-US" altLang="en-US"/>
          </a:p>
        </p:txBody>
      </p:sp>
      <p:sp>
        <p:nvSpPr>
          <p:cNvPr id="11" name="Slide Number Placeholder 5"/>
          <p:cNvSpPr>
            <a:spLocks noGrp="1"/>
          </p:cNvSpPr>
          <p:nvPr>
            <p:ph type="sldNum" sz="quarter" idx="12"/>
          </p:nvPr>
        </p:nvSpPr>
        <p:spPr>
          <a:xfrm>
            <a:off x="7848600" y="533400"/>
            <a:ext cx="762000" cy="609600"/>
          </a:xfrm>
        </p:spPr>
        <p:txBody>
          <a:bodyPr/>
          <a:lstStyle>
            <a:lvl1pPr>
              <a:defRPr/>
            </a:lvl1pPr>
          </a:lstStyle>
          <a:p>
            <a:fld id="{DDD9E1B9-1559-8B40-8B74-1D9DA1EC7EF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lnSpc>
                <a:spcPct val="80000"/>
              </a:lnSpc>
              <a:defRPr sz="4800" b="1"/>
            </a:lvl1pPr>
          </a:lstStyle>
          <a:p>
            <a:r>
              <a:rPr lang="en-US" smtClean="0"/>
              <a:t>Click to edit Master title style</a:t>
            </a:r>
            <a:endParaRPr/>
          </a:p>
        </p:txBody>
      </p:sp>
      <p:sp>
        <p:nvSpPr>
          <p:cNvPr id="3" name="Content Placeholder 2"/>
          <p:cNvSpPr>
            <a:spLocks noGrp="1"/>
          </p:cNvSpPr>
          <p:nvPr>
            <p:ph idx="1"/>
          </p:nvPr>
        </p:nvSpPr>
        <p:spPr>
          <a:xfrm>
            <a:off x="2133600" y="2133600"/>
            <a:ext cx="6553200" cy="3992563"/>
          </a:xfrm>
        </p:spPr>
        <p:txBody>
          <a:bodyPr>
            <a:normAutofit/>
          </a:bodyPr>
          <a:lstStyle>
            <a:lvl1pPr>
              <a:defRPr sz="3600" b="1"/>
            </a:lvl1pPr>
            <a:lvl2pPr>
              <a:defRPr sz="3600" b="1"/>
            </a:lvl2pPr>
            <a:lvl3pPr>
              <a:defRPr sz="3200" b="1"/>
            </a:lvl3pPr>
            <a:lvl4pPr>
              <a:defRPr sz="2800" b="1"/>
            </a:lvl4pPr>
            <a:lvl5pPr>
              <a:defRPr sz="2800" b="1"/>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37A7453F-1C5E-6E42-8B55-E22F7AB08CF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grpSp>
        <p:nvGrpSpPr>
          <p:cNvPr id="4" name="Group 10"/>
          <p:cNvGrpSpPr>
            <a:grpSpLocks/>
          </p:cNvGrpSpPr>
          <p:nvPr/>
        </p:nvGrpSpPr>
        <p:grpSpPr bwMode="auto">
          <a:xfrm>
            <a:off x="0" y="0"/>
            <a:ext cx="9144000" cy="6858000"/>
            <a:chOff x="0" y="0"/>
            <a:chExt cx="9144000" cy="6858000"/>
          </a:xfrm>
        </p:grpSpPr>
        <p:sp>
          <p:nvSpPr>
            <p:cNvPr id="5" name="Rectangle 4"/>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 name="Rectangle 5"/>
            <p:cNvSpPr/>
            <p:nvPr/>
          </p:nvSpPr>
          <p:spPr>
            <a:xfrm>
              <a:off x="0" y="25146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7" name="Rectangle 6"/>
            <p:cNvSpPr/>
            <p:nvPr/>
          </p:nvSpPr>
          <p:spPr>
            <a:xfrm>
              <a:off x="1828800" y="2514600"/>
              <a:ext cx="73152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sz="1800"/>
            </a:p>
          </p:txBody>
        </p:sp>
      </p:grpSp>
      <p:sp>
        <p:nvSpPr>
          <p:cNvPr id="2" name="Title 1"/>
          <p:cNvSpPr>
            <a:spLocks noGrp="1"/>
          </p:cNvSpPr>
          <p:nvPr>
            <p:ph type="title"/>
          </p:nvPr>
        </p:nvSpPr>
        <p:spPr>
          <a:xfrm>
            <a:off x="1905000" y="2667000"/>
            <a:ext cx="6629400" cy="1143000"/>
          </a:xfrm>
        </p:spPr>
        <p:txBody>
          <a:bodyPr anchor="b">
            <a:noAutofit/>
          </a:bodyPr>
          <a:lstStyle>
            <a:lvl1pPr algn="l" defTabSz="914400" rtl="0" eaLnBrk="1" latinLnBrk="0" hangingPunct="1">
              <a:spcBef>
                <a:spcPct val="0"/>
              </a:spcBef>
              <a:buNone/>
              <a:defRPr sz="36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52400" y="4495800"/>
            <a:ext cx="1524000" cy="2057400"/>
          </a:xfrm>
        </p:spPr>
        <p:txBody>
          <a:bodyPr rtlCol="0">
            <a:normAutofit/>
          </a:bodyPr>
          <a:lstStyle>
            <a:lvl1pPr marL="0" indent="0">
              <a:lnSpc>
                <a:spcPct val="200000"/>
              </a:lnSpc>
              <a:buNone/>
              <a:defRPr sz="1600" b="1" kern="1200">
                <a:solidFill>
                  <a:srgbClr val="000000">
                    <a:alpha val="50196"/>
                  </a:srgb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8" name="Date Placeholder 3"/>
          <p:cNvSpPr>
            <a:spLocks noGrp="1"/>
          </p:cNvSpPr>
          <p:nvPr>
            <p:ph type="dt" sz="half" idx="10"/>
          </p:nvPr>
        </p:nvSpPr>
        <p:spPr>
          <a:xfrm>
            <a:off x="6931025" y="6556375"/>
            <a:ext cx="1673225" cy="228600"/>
          </a:xfrm>
        </p:spPr>
        <p:txBody>
          <a:bodyPr/>
          <a:lstStyle>
            <a:lvl1pPr>
              <a:defRPr/>
            </a:lvl1pPr>
          </a:lstStyle>
          <a:p>
            <a:pPr>
              <a:defRPr/>
            </a:pPr>
            <a:endParaRPr lang="en-US" altLang="en-US"/>
          </a:p>
        </p:txBody>
      </p:sp>
      <p:sp>
        <p:nvSpPr>
          <p:cNvPr id="9" name="Footer Placeholder 4"/>
          <p:cNvSpPr>
            <a:spLocks noGrp="1"/>
          </p:cNvSpPr>
          <p:nvPr>
            <p:ph type="ftr" sz="quarter" idx="11"/>
          </p:nvPr>
        </p:nvSpPr>
        <p:spPr>
          <a:xfrm>
            <a:off x="1892300" y="6556375"/>
            <a:ext cx="1673225" cy="228600"/>
          </a:xfrm>
        </p:spPr>
        <p:txBody>
          <a:bodyPr/>
          <a:lstStyle>
            <a:lvl1pPr>
              <a:defRPr/>
            </a:lvl1pPr>
          </a:lstStyle>
          <a:p>
            <a:pPr>
              <a:defRPr/>
            </a:pPr>
            <a:endParaRPr lang="en-US" altLang="en-US"/>
          </a:p>
        </p:txBody>
      </p:sp>
      <p:sp>
        <p:nvSpPr>
          <p:cNvPr id="10" name="Slide Number Placeholder 5"/>
          <p:cNvSpPr>
            <a:spLocks noGrp="1"/>
          </p:cNvSpPr>
          <p:nvPr>
            <p:ph type="sldNum" sz="quarter" idx="12"/>
          </p:nvPr>
        </p:nvSpPr>
        <p:spPr>
          <a:xfrm>
            <a:off x="4867275" y="6556375"/>
            <a:ext cx="762000" cy="228600"/>
          </a:xfrm>
        </p:spPr>
        <p:txBody>
          <a:bodyPr/>
          <a:lstStyle>
            <a:lvl1pPr eaLnBrk="1" hangingPunct="1">
              <a:defRPr sz="900">
                <a:solidFill>
                  <a:srgbClr val="000000"/>
                </a:solidFill>
              </a:defRPr>
            </a:lvl1pPr>
          </a:lstStyle>
          <a:p>
            <a:fld id="{40967E39-7DCA-DD42-A17B-EE6A9FA65A1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24384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7150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1677AB00-CE1F-E449-AFC7-1C7E2904C56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438400" y="2291697"/>
            <a:ext cx="2971800" cy="639762"/>
          </a:xfrm>
        </p:spPr>
        <p:txBody>
          <a:bodyPr rtlCol="0" anchor="ctr">
            <a:noAutofit/>
          </a:bodyPr>
          <a:lstStyle>
            <a:lvl1pPr marL="0" indent="0">
              <a:buNone/>
              <a:defRPr sz="2200" b="0" kern="120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447925" y="3137647"/>
            <a:ext cx="2971800" cy="2999232"/>
          </a:xfrm>
        </p:spPr>
        <p:txBody>
          <a:bodyPr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715000" y="2291697"/>
            <a:ext cx="2971800" cy="639762"/>
          </a:xfrm>
        </p:spPr>
        <p:txBody>
          <a:bodyPr anchor="ctr">
            <a:noAutofit/>
          </a:bodyPr>
          <a:lstStyle>
            <a:lvl1pPr marL="0" indent="0">
              <a:buNone/>
              <a:defRPr sz="22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715000" y="3137647"/>
            <a:ext cx="2971800" cy="3001962"/>
          </a:xfrm>
        </p:spPr>
        <p:txBody>
          <a:bodyPr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B4DFD112-D2D6-5F49-80C9-FEE22C52395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Only" preserve="1">
  <p:cSld name="Title Only">
    <p:spTree>
      <p:nvGrpSpPr>
        <p:cNvPr id="1" name=""/>
        <p:cNvGrpSpPr/>
        <p:nvPr/>
      </p:nvGrpSpPr>
      <p:grpSpPr>
        <a:xfrm>
          <a:off x="0" y="0"/>
          <a:ext cx="0" cy="0"/>
          <a:chOff x="0" y="0"/>
          <a:chExt cx="0" cy="0"/>
        </a:xfrm>
      </p:grpSpPr>
      <p:grpSp>
        <p:nvGrpSpPr>
          <p:cNvPr id="3" name="Group 10"/>
          <p:cNvGrpSpPr>
            <a:grpSpLocks/>
          </p:cNvGrpSpPr>
          <p:nvPr/>
        </p:nvGrpSpPr>
        <p:grpSpPr bwMode="auto">
          <a:xfrm>
            <a:off x="0" y="0"/>
            <a:ext cx="9144000" cy="1676400"/>
            <a:chOff x="0" y="0"/>
            <a:chExt cx="9144000" cy="1676400"/>
          </a:xfrm>
        </p:grpSpPr>
        <p:sp>
          <p:nvSpPr>
            <p:cNvPr id="4" name="Rectangle 3"/>
            <p:cNvSpPr/>
            <p:nvPr/>
          </p:nvSpPr>
          <p:spPr>
            <a:xfrm>
              <a:off x="0" y="0"/>
              <a:ext cx="91440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sz="1800"/>
            </a:p>
          </p:txBody>
        </p:sp>
        <p:sp>
          <p:nvSpPr>
            <p:cNvPr id="5" name="Rectangle 4"/>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6" name="Oval 5"/>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7" name="Date Placeholder 2"/>
          <p:cNvSpPr>
            <a:spLocks noGrp="1"/>
          </p:cNvSpPr>
          <p:nvPr>
            <p:ph type="dt" sz="half" idx="10"/>
          </p:nvPr>
        </p:nvSpPr>
        <p:spPr/>
        <p:txBody>
          <a:bodyPr/>
          <a:lstStyle>
            <a:lvl1pPr>
              <a:defRPr/>
            </a:lvl1pPr>
          </a:lstStyle>
          <a:p>
            <a:pPr>
              <a:defRPr/>
            </a:pPr>
            <a:endParaRPr lang="en-US" altLang="en-US"/>
          </a:p>
        </p:txBody>
      </p:sp>
      <p:sp>
        <p:nvSpPr>
          <p:cNvPr id="8" name="Footer Placeholder 3"/>
          <p:cNvSpPr>
            <a:spLocks noGrp="1"/>
          </p:cNvSpPr>
          <p:nvPr>
            <p:ph type="ftr" sz="quarter" idx="11"/>
          </p:nvPr>
        </p:nvSpPr>
        <p:spPr/>
        <p:txBody>
          <a:bodyPr/>
          <a:lstStyle>
            <a:lvl1pPr>
              <a:defRPr/>
            </a:lvl1pPr>
          </a:lstStyle>
          <a:p>
            <a:pPr>
              <a:defRPr/>
            </a:pPr>
            <a:endParaRPr lang="en-US" altLang="en-US"/>
          </a:p>
        </p:txBody>
      </p:sp>
      <p:sp>
        <p:nvSpPr>
          <p:cNvPr id="9" name="Slide Number Placeholder 4"/>
          <p:cNvSpPr>
            <a:spLocks noGrp="1"/>
          </p:cNvSpPr>
          <p:nvPr>
            <p:ph type="sldNum" sz="quarter" idx="12"/>
          </p:nvPr>
        </p:nvSpPr>
        <p:spPr/>
        <p:txBody>
          <a:bodyPr/>
          <a:lstStyle>
            <a:lvl1pPr>
              <a:defRPr/>
            </a:lvl1pPr>
          </a:lstStyle>
          <a:p>
            <a:fld id="{AD0C1D79-A5C4-7546-87A2-92AC01F2AF6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grpSp>
        <p:nvGrpSpPr>
          <p:cNvPr id="2" name="Group 9"/>
          <p:cNvGrpSpPr>
            <a:grpSpLocks/>
          </p:cNvGrpSpPr>
          <p:nvPr/>
        </p:nvGrpSpPr>
        <p:grpSpPr bwMode="auto">
          <a:xfrm>
            <a:off x="0" y="0"/>
            <a:ext cx="1828800" cy="1676400"/>
            <a:chOff x="457200" y="457200"/>
            <a:chExt cx="1828800" cy="1676400"/>
          </a:xfrm>
        </p:grpSpPr>
        <p:sp>
          <p:nvSpPr>
            <p:cNvPr id="3" name="Rectangle 2"/>
            <p:cNvSpPr/>
            <p:nvPr/>
          </p:nvSpPr>
          <p:spPr>
            <a:xfrm>
              <a:off x="457200" y="457200"/>
              <a:ext cx="1828800" cy="1676400"/>
            </a:xfrm>
            <a:prstGeom prst="rect">
              <a:avLst/>
            </a:prstGeom>
            <a:solidFill>
              <a:schemeClr val="accent2"/>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4" name="Oval 3"/>
            <p:cNvSpPr/>
            <p:nvPr/>
          </p:nvSpPr>
          <p:spPr>
            <a:xfrm>
              <a:off x="952500"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5" name="Date Placeholder 1"/>
          <p:cNvSpPr>
            <a:spLocks noGrp="1"/>
          </p:cNvSpPr>
          <p:nvPr>
            <p:ph type="dt" sz="half" idx="10"/>
          </p:nvPr>
        </p:nvSpPr>
        <p:spPr/>
        <p:txBody>
          <a:bodyPr/>
          <a:lstStyle>
            <a:lvl1pPr>
              <a:defRPr/>
            </a:lvl1pPr>
          </a:lstStyle>
          <a:p>
            <a:pPr>
              <a:defRPr/>
            </a:pPr>
            <a:endParaRPr lang="en-US" altLang="en-US"/>
          </a:p>
        </p:txBody>
      </p:sp>
      <p:sp>
        <p:nvSpPr>
          <p:cNvPr id="6" name="Footer Placeholder 2"/>
          <p:cNvSpPr>
            <a:spLocks noGrp="1"/>
          </p:cNvSpPr>
          <p:nvPr>
            <p:ph type="ftr" sz="quarter" idx="11"/>
          </p:nvPr>
        </p:nvSpPr>
        <p:spPr/>
        <p:txBody>
          <a:bodyPr/>
          <a:lstStyle>
            <a:lvl1pPr>
              <a:defRPr/>
            </a:lvl1pPr>
          </a:lstStyle>
          <a:p>
            <a:pPr>
              <a:defRPr/>
            </a:pPr>
            <a:endParaRPr lang="en-US" altLang="en-US"/>
          </a:p>
        </p:txBody>
      </p:sp>
      <p:sp>
        <p:nvSpPr>
          <p:cNvPr id="7" name="Slide Number Placeholder 3"/>
          <p:cNvSpPr>
            <a:spLocks noGrp="1"/>
          </p:cNvSpPr>
          <p:nvPr>
            <p:ph type="sldNum" sz="quarter" idx="12"/>
          </p:nvPr>
        </p:nvSpPr>
        <p:spPr/>
        <p:txBody>
          <a:bodyPr/>
          <a:lstStyle>
            <a:lvl1pPr>
              <a:defRPr/>
            </a:lvl1pPr>
          </a:lstStyle>
          <a:p>
            <a:fld id="{6A8B8AA5-FF27-E747-9D95-550E5642431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2706624" y="2446991"/>
            <a:ext cx="5715000" cy="3531198"/>
          </a:xfrm>
        </p:spPr>
        <p:txBody>
          <a:bodyPr>
            <a:normAutofit/>
          </a:bodyPr>
          <a:lstStyle>
            <a:lvl1pPr>
              <a:defRPr sz="22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64592" y="3031490"/>
            <a:ext cx="1524000" cy="2362200"/>
          </a:xfrm>
        </p:spPr>
        <p:txBody>
          <a:bodyPr/>
          <a:lstStyle>
            <a:lvl1pPr marL="0" indent="0">
              <a:lnSpc>
                <a:spcPct val="150000"/>
              </a:lnSpc>
              <a:buNone/>
              <a:defRPr sz="1400" b="1">
                <a:solidFill>
                  <a:srgbClr val="000000">
                    <a:alpha val="50196"/>
                  </a:srgb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5A4E2027-071B-E742-97D1-1D41EF6E7BA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706624" y="2450592"/>
            <a:ext cx="5715000" cy="3529584"/>
          </a:xfrm>
          <a:noFill/>
          <a:ln w="101600" cmpd="sng">
            <a:miter lim="800000"/>
          </a:ln>
          <a:effectLst>
            <a:outerShdw blurRad="63500" sx="102000" sy="102000" algn="ctr" rotWithShape="0">
              <a:prstClr val="black">
                <a:alpha val="30000"/>
              </a:prstClr>
            </a:outerShdw>
          </a:effectLst>
        </p:spPr>
        <p:style>
          <a:lnRef idx="3">
            <a:schemeClr val="lt1"/>
          </a:lnRef>
          <a:fillRef idx="1">
            <a:schemeClr val="accent2"/>
          </a:fillRef>
          <a:effectRef idx="1">
            <a:schemeClr val="accent2"/>
          </a:effectRef>
          <a:fontRef idx="none"/>
        </p:style>
        <p:txBody>
          <a:bodyPr rtlCol="0">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noProof="0"/>
          </a:p>
        </p:txBody>
      </p:sp>
      <p:sp>
        <p:nvSpPr>
          <p:cNvPr id="4" name="Text Placeholder 3"/>
          <p:cNvSpPr>
            <a:spLocks noGrp="1"/>
          </p:cNvSpPr>
          <p:nvPr>
            <p:ph type="body" sz="half" idx="2"/>
          </p:nvPr>
        </p:nvSpPr>
        <p:spPr>
          <a:xfrm>
            <a:off x="164592" y="3031489"/>
            <a:ext cx="1527048" cy="2359152"/>
          </a:xfrm>
        </p:spPr>
        <p:txBody>
          <a:bodyPr rtlCol="0">
            <a:normAutofit/>
          </a:bodyPr>
          <a:lstStyle>
            <a:lvl1pPr marL="0" indent="0">
              <a:lnSpc>
                <a:spcPct val="150000"/>
              </a:lnSpc>
              <a:buNone/>
              <a:defRPr sz="1400" b="1" kern="1200">
                <a:solidFill>
                  <a:srgbClr val="000000">
                    <a:alpha val="50196"/>
                  </a:srgb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5BC7A9D5-84E1-564B-BFC5-3AEAC3C8447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grpSp>
        <p:nvGrpSpPr>
          <p:cNvPr id="1026" name="Group 11"/>
          <p:cNvGrpSpPr>
            <a:grpSpLocks/>
          </p:cNvGrpSpPr>
          <p:nvPr/>
        </p:nvGrpSpPr>
        <p:grpSpPr bwMode="auto">
          <a:xfrm>
            <a:off x="0" y="0"/>
            <a:ext cx="9144000" cy="6858000"/>
            <a:chOff x="0" y="0"/>
            <a:chExt cx="9144000" cy="6858000"/>
          </a:xfrm>
        </p:grpSpPr>
        <p:sp>
          <p:nvSpPr>
            <p:cNvPr id="7" name="Rectangle 6"/>
            <p:cNvSpPr/>
            <p:nvPr/>
          </p:nvSpPr>
          <p:spPr>
            <a:xfrm>
              <a:off x="457200" y="0"/>
              <a:ext cx="86868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8" name="Rectangle 7"/>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1" name="Oval 10"/>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grpSp>
      <p:sp>
        <p:nvSpPr>
          <p:cNvPr id="1027" name="Text Placeholder 2"/>
          <p:cNvSpPr>
            <a:spLocks noGrp="1"/>
          </p:cNvSpPr>
          <p:nvPr>
            <p:ph type="body" idx="1"/>
          </p:nvPr>
        </p:nvSpPr>
        <p:spPr bwMode="auto">
          <a:xfrm>
            <a:off x="2438400" y="2286000"/>
            <a:ext cx="6248400" cy="3840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1"/>
          <p:cNvSpPr>
            <a:spLocks noGrp="1"/>
          </p:cNvSpPr>
          <p:nvPr>
            <p:ph type="title"/>
          </p:nvPr>
        </p:nvSpPr>
        <p:spPr>
          <a:xfrm>
            <a:off x="2438400" y="228600"/>
            <a:ext cx="62484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t>Click to edit Master title style</a:t>
            </a:r>
          </a:p>
        </p:txBody>
      </p:sp>
      <p:sp>
        <p:nvSpPr>
          <p:cNvPr id="4" name="Date Placeholder 3"/>
          <p:cNvSpPr>
            <a:spLocks noGrp="1"/>
          </p:cNvSpPr>
          <p:nvPr>
            <p:ph type="dt" sz="half" idx="2"/>
          </p:nvPr>
        </p:nvSpPr>
        <p:spPr>
          <a:xfrm>
            <a:off x="6553200" y="6351588"/>
            <a:ext cx="2133600" cy="365125"/>
          </a:xfrm>
          <a:prstGeom prst="rect">
            <a:avLst/>
          </a:prstGeom>
        </p:spPr>
        <p:txBody>
          <a:bodyPr vert="horz" lIns="91440" tIns="45720" rIns="91440" bIns="45720" rtlCol="0" anchor="ctr"/>
          <a:lstStyle>
            <a:lvl1pPr algn="r">
              <a:defRPr sz="900" cap="small" baseline="0">
                <a:solidFill>
                  <a:schemeClr val="tx1"/>
                </a:solidFill>
                <a:latin typeface="+mj-lt"/>
              </a:defRPr>
            </a:lvl1pPr>
          </a:lstStyle>
          <a:p>
            <a:pPr>
              <a:defRPr/>
            </a:pPr>
            <a:endParaRPr lang="en-US" altLang="en-US"/>
          </a:p>
        </p:txBody>
      </p:sp>
      <p:sp>
        <p:nvSpPr>
          <p:cNvPr id="5" name="Footer Placeholder 4"/>
          <p:cNvSpPr>
            <a:spLocks noGrp="1"/>
          </p:cNvSpPr>
          <p:nvPr>
            <p:ph type="ftr" sz="quarter" idx="3"/>
          </p:nvPr>
        </p:nvSpPr>
        <p:spPr>
          <a:xfrm>
            <a:off x="2438400" y="6356350"/>
            <a:ext cx="2895600" cy="365125"/>
          </a:xfrm>
          <a:prstGeom prst="rect">
            <a:avLst/>
          </a:prstGeom>
        </p:spPr>
        <p:txBody>
          <a:bodyPr vert="horz" lIns="91440" tIns="45720" rIns="91440" bIns="45720" rtlCol="0" anchor="ctr"/>
          <a:lstStyle>
            <a:lvl1pPr algn="l">
              <a:defRPr sz="900" cap="small" baseline="0">
                <a:solidFill>
                  <a:schemeClr val="tx1"/>
                </a:solidFill>
                <a:latin typeface="+mj-lt"/>
              </a:defRPr>
            </a:lvl1pPr>
          </a:lstStyle>
          <a:p>
            <a:pPr>
              <a:defRPr/>
            </a:pPr>
            <a:endParaRPr lang="en-US" altLang="en-US"/>
          </a:p>
        </p:txBody>
      </p:sp>
      <p:sp>
        <p:nvSpPr>
          <p:cNvPr id="6" name="Slide Number Placeholder 5"/>
          <p:cNvSpPr>
            <a:spLocks noGrp="1"/>
          </p:cNvSpPr>
          <p:nvPr>
            <p:ph type="sldNum" sz="quarter" idx="4"/>
          </p:nvPr>
        </p:nvSpPr>
        <p:spPr>
          <a:xfrm>
            <a:off x="533400" y="533400"/>
            <a:ext cx="762000" cy="609600"/>
          </a:xfrm>
          <a:prstGeom prst="rect">
            <a:avLst/>
          </a:prstGeom>
        </p:spPr>
        <p:txBody>
          <a:bodyPr vert="horz" wrap="square" lIns="91440" tIns="45720" rIns="91440" bIns="45720" numCol="1" anchor="ctr" anchorCtr="0" compatLnSpc="1">
            <a:prstTxWarp prst="textNoShape">
              <a:avLst/>
            </a:prstTxWarp>
          </a:bodyPr>
          <a:lstStyle>
            <a:lvl1pPr algn="ctr">
              <a:defRPr sz="1600">
                <a:latin typeface="Trebuchet MS" charset="0"/>
              </a:defRPr>
            </a:lvl1pPr>
          </a:lstStyle>
          <a:p>
            <a:fld id="{FC7AFF57-CE0E-3C48-B53B-9397513AF2D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17" r:id="rId1"/>
    <p:sldLayoutId id="2147483711" r:id="rId2"/>
    <p:sldLayoutId id="2147483718" r:id="rId3"/>
    <p:sldLayoutId id="2147483712" r:id="rId4"/>
    <p:sldLayoutId id="2147483713" r:id="rId5"/>
    <p:sldLayoutId id="2147483719" r:id="rId6"/>
    <p:sldLayoutId id="2147483720" r:id="rId7"/>
    <p:sldLayoutId id="2147483714" r:id="rId8"/>
    <p:sldLayoutId id="2147483715" r:id="rId9"/>
    <p:sldLayoutId id="2147483716" r:id="rId10"/>
    <p:sldLayoutId id="2147483721" r:id="rId11"/>
  </p:sldLayoutIdLst>
  <p:txStyles>
    <p:titleStyle>
      <a:lvl1pPr algn="r" rtl="0" eaLnBrk="0" fontAlgn="base" hangingPunct="0">
        <a:spcBef>
          <a:spcPct val="0"/>
        </a:spcBef>
        <a:spcAft>
          <a:spcPct val="0"/>
        </a:spcAft>
        <a:defRPr sz="4400" kern="1200" cap="small" spc="200">
          <a:solidFill>
            <a:schemeClr val="tx1"/>
          </a:solidFill>
          <a:latin typeface="+mj-lt"/>
          <a:ea typeface="+mj-ea"/>
          <a:cs typeface="+mj-cs"/>
        </a:defRPr>
      </a:lvl1pPr>
      <a:lvl2pPr algn="r" rtl="0" eaLnBrk="0" fontAlgn="base" hangingPunct="0">
        <a:spcBef>
          <a:spcPct val="0"/>
        </a:spcBef>
        <a:spcAft>
          <a:spcPct val="0"/>
        </a:spcAft>
        <a:defRPr sz="4400">
          <a:solidFill>
            <a:schemeClr val="tx1"/>
          </a:solidFill>
          <a:latin typeface="Trebuchet MS" pitchFamily="34" charset="0"/>
        </a:defRPr>
      </a:lvl2pPr>
      <a:lvl3pPr algn="r" rtl="0" eaLnBrk="0" fontAlgn="base" hangingPunct="0">
        <a:spcBef>
          <a:spcPct val="0"/>
        </a:spcBef>
        <a:spcAft>
          <a:spcPct val="0"/>
        </a:spcAft>
        <a:defRPr sz="4400">
          <a:solidFill>
            <a:schemeClr val="tx1"/>
          </a:solidFill>
          <a:latin typeface="Trebuchet MS" pitchFamily="34" charset="0"/>
        </a:defRPr>
      </a:lvl3pPr>
      <a:lvl4pPr algn="r" rtl="0" eaLnBrk="0" fontAlgn="base" hangingPunct="0">
        <a:spcBef>
          <a:spcPct val="0"/>
        </a:spcBef>
        <a:spcAft>
          <a:spcPct val="0"/>
        </a:spcAft>
        <a:defRPr sz="4400">
          <a:solidFill>
            <a:schemeClr val="tx1"/>
          </a:solidFill>
          <a:latin typeface="Trebuchet MS" pitchFamily="34" charset="0"/>
        </a:defRPr>
      </a:lvl4pPr>
      <a:lvl5pPr algn="r" rtl="0" eaLnBrk="0" fontAlgn="base" hangingPunct="0">
        <a:spcBef>
          <a:spcPct val="0"/>
        </a:spcBef>
        <a:spcAft>
          <a:spcPct val="0"/>
        </a:spcAft>
        <a:defRPr sz="4400">
          <a:solidFill>
            <a:schemeClr val="tx1"/>
          </a:solidFill>
          <a:latin typeface="Trebuchet MS" pitchFamily="34" charset="0"/>
        </a:defRPr>
      </a:lvl5pPr>
      <a:lvl6pPr marL="457200" algn="r" rtl="0" fontAlgn="base">
        <a:spcBef>
          <a:spcPct val="0"/>
        </a:spcBef>
        <a:spcAft>
          <a:spcPct val="0"/>
        </a:spcAft>
        <a:defRPr sz="4400">
          <a:solidFill>
            <a:schemeClr val="tx1"/>
          </a:solidFill>
          <a:latin typeface="Trebuchet MS" pitchFamily="34" charset="0"/>
        </a:defRPr>
      </a:lvl6pPr>
      <a:lvl7pPr marL="914400" algn="r" rtl="0" fontAlgn="base">
        <a:spcBef>
          <a:spcPct val="0"/>
        </a:spcBef>
        <a:spcAft>
          <a:spcPct val="0"/>
        </a:spcAft>
        <a:defRPr sz="4400">
          <a:solidFill>
            <a:schemeClr val="tx1"/>
          </a:solidFill>
          <a:latin typeface="Trebuchet MS" pitchFamily="34" charset="0"/>
        </a:defRPr>
      </a:lvl7pPr>
      <a:lvl8pPr marL="1371600" algn="r" rtl="0" fontAlgn="base">
        <a:spcBef>
          <a:spcPct val="0"/>
        </a:spcBef>
        <a:spcAft>
          <a:spcPct val="0"/>
        </a:spcAft>
        <a:defRPr sz="4400">
          <a:solidFill>
            <a:schemeClr val="tx1"/>
          </a:solidFill>
          <a:latin typeface="Trebuchet MS" pitchFamily="34" charset="0"/>
        </a:defRPr>
      </a:lvl8pPr>
      <a:lvl9pPr marL="1828800" algn="r" rtl="0" fontAlgn="base">
        <a:spcBef>
          <a:spcPct val="0"/>
        </a:spcBef>
        <a:spcAft>
          <a:spcPct val="0"/>
        </a:spcAft>
        <a:defRPr sz="4400">
          <a:solidFill>
            <a:schemeClr val="tx1"/>
          </a:solidFill>
          <a:latin typeface="Trebuchet MS" pitchFamily="34" charset="0"/>
        </a:defRPr>
      </a:lvl9pPr>
    </p:titleStyle>
    <p:bodyStyle>
      <a:lvl1pPr marL="457200" indent="-457200" algn="l" rtl="0" eaLnBrk="0" fontAlgn="base" hangingPunct="0">
        <a:spcBef>
          <a:spcPts val="1800"/>
        </a:spcBef>
        <a:spcAft>
          <a:spcPct val="0"/>
        </a:spcAft>
        <a:buClr>
          <a:schemeClr val="accent1"/>
        </a:buClr>
        <a:buSzPct val="80000"/>
        <a:buFont typeface="Wingdings" charset="2"/>
        <a:buChar char=""/>
        <a:defRPr sz="2200" kern="1200">
          <a:solidFill>
            <a:schemeClr val="tx1"/>
          </a:solidFill>
          <a:latin typeface="+mn-lt"/>
          <a:ea typeface="+mn-ea"/>
          <a:cs typeface="+mn-cs"/>
        </a:defRPr>
      </a:lvl1pPr>
      <a:lvl2pPr marL="914400" indent="-457200" algn="l" rtl="0" eaLnBrk="0" fontAlgn="base" hangingPunct="0">
        <a:spcBef>
          <a:spcPts val="1800"/>
        </a:spcBef>
        <a:spcAft>
          <a:spcPct val="0"/>
        </a:spcAft>
        <a:buClr>
          <a:schemeClr val="accent2"/>
        </a:buClr>
        <a:buSzPct val="80000"/>
        <a:buFont typeface="Wingdings" charset="2"/>
        <a:buChar char=""/>
        <a:defRPr sz="2000" kern="1200">
          <a:solidFill>
            <a:schemeClr val="tx1"/>
          </a:solidFill>
          <a:latin typeface="+mn-lt"/>
          <a:ea typeface="ＭＳ Ｐゴシック" charset="-128"/>
          <a:cs typeface="+mn-cs"/>
        </a:defRPr>
      </a:lvl2pPr>
      <a:lvl3pPr marL="1371600" indent="-457200" algn="l" rtl="0" eaLnBrk="0" fontAlgn="base" hangingPunct="0">
        <a:spcBef>
          <a:spcPts val="1200"/>
        </a:spcBef>
        <a:spcAft>
          <a:spcPct val="0"/>
        </a:spcAft>
        <a:buClr>
          <a:srgbClr val="D4E336"/>
        </a:buClr>
        <a:buSzPct val="80000"/>
        <a:buFont typeface="Wingdings" charset="2"/>
        <a:buChar char=""/>
        <a:defRPr kern="1200">
          <a:solidFill>
            <a:schemeClr val="tx1"/>
          </a:solidFill>
          <a:latin typeface="+mn-lt"/>
          <a:ea typeface="ＭＳ Ｐゴシック" charset="-128"/>
          <a:cs typeface="+mn-cs"/>
        </a:defRPr>
      </a:lvl3pPr>
      <a:lvl4pPr marL="1828800" indent="-457200" algn="l" rtl="0" eaLnBrk="0" fontAlgn="base" hangingPunct="0">
        <a:spcBef>
          <a:spcPts val="1200"/>
        </a:spcBef>
        <a:spcAft>
          <a:spcPct val="0"/>
        </a:spcAft>
        <a:buClr>
          <a:srgbClr val="0C8228"/>
        </a:buClr>
        <a:buSzPct val="80000"/>
        <a:buFont typeface="Wingdings" charset="2"/>
        <a:buChar char=""/>
        <a:defRPr sz="1600" kern="1200">
          <a:solidFill>
            <a:schemeClr val="tx1"/>
          </a:solidFill>
          <a:latin typeface="+mn-lt"/>
          <a:ea typeface="ＭＳ Ｐゴシック" charset="-128"/>
          <a:cs typeface="+mn-cs"/>
        </a:defRPr>
      </a:lvl4pPr>
      <a:lvl5pPr marL="2286000" indent="-457200" algn="l" rtl="0" eaLnBrk="0" fontAlgn="base" hangingPunct="0">
        <a:spcBef>
          <a:spcPts val="1200"/>
        </a:spcBef>
        <a:spcAft>
          <a:spcPct val="0"/>
        </a:spcAft>
        <a:buClr>
          <a:srgbClr val="C0EDA8"/>
        </a:buClr>
        <a:buSzPct val="80000"/>
        <a:buFont typeface="Wingdings" charset="2"/>
        <a:buChar char=""/>
        <a:defRPr sz="1600" kern="1200">
          <a:solidFill>
            <a:schemeClr val="tx1"/>
          </a:solidFill>
          <a:latin typeface="+mn-lt"/>
          <a:ea typeface="ＭＳ Ｐゴシック" charset="-128"/>
          <a:cs typeface="+mn-cs"/>
        </a:defRPr>
      </a:lvl5pPr>
      <a:lvl6pPr marL="2743200" indent="-457200" algn="l" defTabSz="914400" rtl="0" eaLnBrk="1" latinLnBrk="0" hangingPunct="1">
        <a:spcBef>
          <a:spcPts val="1200"/>
        </a:spcBef>
        <a:buClr>
          <a:schemeClr val="accent6"/>
        </a:buClr>
        <a:buSzPct val="90000"/>
        <a:buFont typeface="Wingdings" pitchFamily="2" charset="2"/>
        <a:buChar char=""/>
        <a:defRPr sz="1600" kern="1200">
          <a:solidFill>
            <a:schemeClr val="tx1"/>
          </a:solidFill>
          <a:latin typeface="+mn-lt"/>
          <a:ea typeface="+mn-ea"/>
          <a:cs typeface="+mn-cs"/>
        </a:defRPr>
      </a:lvl6pPr>
      <a:lvl7pPr marL="3200400" indent="-457200" algn="l" defTabSz="914400" rtl="0" eaLnBrk="1" latinLnBrk="0" hangingPunct="1">
        <a:spcBef>
          <a:spcPts val="1200"/>
        </a:spcBef>
        <a:buClr>
          <a:schemeClr val="accent1"/>
        </a:buClr>
        <a:buSzPct val="70000"/>
        <a:buFont typeface="Wingdings" pitchFamily="2" charset="2"/>
        <a:buChar char="¢"/>
        <a:defRPr sz="1600" kern="1200" baseline="0">
          <a:solidFill>
            <a:schemeClr val="tx1"/>
          </a:solidFill>
          <a:latin typeface="+mn-lt"/>
          <a:ea typeface="+mn-ea"/>
          <a:cs typeface="+mn-cs"/>
        </a:defRPr>
      </a:lvl7pPr>
      <a:lvl8pPr marL="3657600" indent="-457200" algn="l" defTabSz="914400" rtl="0" eaLnBrk="1" latinLnBrk="0" hangingPunct="1">
        <a:spcBef>
          <a:spcPts val="1200"/>
        </a:spcBef>
        <a:buClr>
          <a:schemeClr val="accent3"/>
        </a:buClr>
        <a:buFont typeface="Courier New" pitchFamily="49" charset="0"/>
        <a:buChar char="o"/>
        <a:defRPr sz="1600" kern="1200" baseline="0">
          <a:solidFill>
            <a:schemeClr val="tx1"/>
          </a:solidFill>
          <a:latin typeface="+mn-lt"/>
          <a:ea typeface="+mn-ea"/>
          <a:cs typeface="+mn-cs"/>
        </a:defRPr>
      </a:lvl8pPr>
      <a:lvl9pPr marL="4114800" indent="-457200" algn="l" defTabSz="914400" rtl="0" eaLnBrk="1" latinLnBrk="0" hangingPunct="1">
        <a:spcBef>
          <a:spcPts val="1200"/>
        </a:spcBef>
        <a:buClr>
          <a:schemeClr val="accent5"/>
        </a:buClr>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rtlCol="0"/>
          <a:lstStyle/>
          <a:p>
            <a:pPr eaLnBrk="1" fontAlgn="auto" hangingPunct="1">
              <a:spcAft>
                <a:spcPts val="0"/>
              </a:spcAft>
              <a:defRPr/>
            </a:pPr>
            <a:r>
              <a:rPr lang="en-US" altLang="en-US" dirty="0"/>
              <a:t>Ecclesiastes 5:1-3</a:t>
            </a:r>
          </a:p>
        </p:txBody>
      </p:sp>
      <p:sp>
        <p:nvSpPr>
          <p:cNvPr id="4099" name="Rectangle 3"/>
          <p:cNvSpPr>
            <a:spLocks noGrp="1" noChangeArrowheads="1"/>
          </p:cNvSpPr>
          <p:nvPr>
            <p:ph idx="1"/>
          </p:nvPr>
        </p:nvSpPr>
        <p:spPr>
          <a:xfrm>
            <a:off x="2133600" y="2057400"/>
            <a:ext cx="6553200" cy="4068763"/>
          </a:xfrm>
        </p:spPr>
        <p:txBody>
          <a:bodyPr/>
          <a:lstStyle/>
          <a:p>
            <a:pPr marL="3175" indent="-3175" eaLnBrk="1" hangingPunct="1">
              <a:lnSpc>
                <a:spcPct val="90000"/>
              </a:lnSpc>
              <a:buFontTx/>
              <a:buNone/>
            </a:pPr>
            <a:r>
              <a:rPr lang="en-US" sz="2800"/>
              <a:t>“Walk prudently when you go to the house of God; and draw near to hear rather than to give the sacrifice of fools, for they do not know that they do evil.  Do not be rash with your mouth, And let not your heart utter anything hastily before God. For God is in heaven, and you on earth; Therefore let your words be few. For a dream comes through much activity, And a fool’s voice is known by his many words.”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ppt_x</p:attrName>
                                        </p:attrNameLst>
                                      </p:cBhvr>
                                      <p:tavLst>
                                        <p:tav tm="0">
                                          <p:val>
                                            <p:strVal val="#ppt_x-.2"/>
                                          </p:val>
                                        </p:tav>
                                        <p:tav tm="100000">
                                          <p:val>
                                            <p:strVal val="#ppt_x"/>
                                          </p:val>
                                        </p:tav>
                                      </p:tavLst>
                                    </p:anim>
                                    <p:anim calcmode="lin" valueType="num">
                                      <p:cBhvr>
                                        <p:cTn id="8" dur="1000" fill="hold"/>
                                        <p:tgtEl>
                                          <p:spTgt spid="40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8"/>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fade">
                                      <p:cBhvr>
                                        <p:cTn id="12" dur="1000"/>
                                        <p:tgtEl>
                                          <p:spTgt spid="4099">
                                            <p:txEl>
                                              <p:pRg st="0" end="0"/>
                                            </p:txEl>
                                          </p:spTgt>
                                        </p:tgtEl>
                                      </p:cBhvr>
                                    </p:animEffect>
                                    <p:anim calcmode="lin" valueType="num">
                                      <p:cBhvr>
                                        <p:cTn id="13"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z="4000" cap="none" dirty="0"/>
              <a:t>ATTITUDES TOWARDS GOD’S WORD</a:t>
            </a:r>
          </a:p>
        </p:txBody>
      </p:sp>
      <p:sp>
        <p:nvSpPr>
          <p:cNvPr id="3075" name="Rectangle 3"/>
          <p:cNvSpPr>
            <a:spLocks noGrp="1" noChangeArrowheads="1"/>
          </p:cNvSpPr>
          <p:nvPr>
            <p:ph idx="1"/>
          </p:nvPr>
        </p:nvSpPr>
        <p:spPr>
          <a:xfrm>
            <a:off x="2133600" y="2133600"/>
            <a:ext cx="6553200" cy="4343400"/>
          </a:xfrm>
        </p:spPr>
        <p:txBody>
          <a:bodyPr/>
          <a:lstStyle/>
          <a:p>
            <a:pPr eaLnBrk="1" hangingPunct="1">
              <a:lnSpc>
                <a:spcPct val="80000"/>
              </a:lnSpc>
              <a:buFontTx/>
              <a:buNone/>
            </a:pPr>
            <a:r>
              <a:rPr lang="en-US" sz="3400"/>
              <a:t>I.  Jehoshaphat, Ahab and the False Prophets.</a:t>
            </a:r>
          </a:p>
          <a:p>
            <a:pPr marL="1374775" lvl="2" indent="-460375" eaLnBrk="1" hangingPunct="1">
              <a:lnSpc>
                <a:spcPct val="80000"/>
              </a:lnSpc>
              <a:buFontTx/>
              <a:buNone/>
            </a:pPr>
            <a:r>
              <a:rPr lang="en-US" sz="2700"/>
              <a:t>A.  Jehoshaphat (1 Kings 15:24; 2 Chronicles 14:2; 17:7-9; 19:6-9; 20:1-32; 1 Kings 22:1-7). </a:t>
            </a:r>
          </a:p>
          <a:p>
            <a:pPr marL="1374775" lvl="2" indent="-460375" eaLnBrk="1" hangingPunct="1">
              <a:lnSpc>
                <a:spcPct val="80000"/>
              </a:lnSpc>
              <a:buFontTx/>
              <a:buNone/>
            </a:pPr>
            <a:r>
              <a:rPr lang="en-US" sz="2700"/>
              <a:t>B.  Ahab (1 Kings 16:30; 16:30-33;  21:26; 21:4; 21:25; 22:8-12).    </a:t>
            </a:r>
          </a:p>
          <a:p>
            <a:pPr marL="1374775" lvl="2" indent="-460375" eaLnBrk="1" hangingPunct="1">
              <a:lnSpc>
                <a:spcPct val="80000"/>
              </a:lnSpc>
              <a:buFontTx/>
              <a:buNone/>
            </a:pPr>
            <a:r>
              <a:rPr lang="en-US" sz="2700"/>
              <a:t>C.  The False Prophets (1 Kings 22:13).  </a:t>
            </a:r>
          </a:p>
          <a:p>
            <a:pPr marL="1374775" lvl="2" indent="-460375" eaLnBrk="1" hangingPunct="1">
              <a:lnSpc>
                <a:spcPct val="80000"/>
              </a:lnSpc>
              <a:buFontTx/>
              <a:buNone/>
            </a:pPr>
            <a:r>
              <a:rPr lang="en-US" sz="2700"/>
              <a:t>D.  Miciah (1 Kings 22:14; 22:15-18, 26,27; 22:34-38). </a:t>
            </a:r>
          </a:p>
        </p:txBody>
      </p:sp>
      <p:sp>
        <p:nvSpPr>
          <p:cNvPr id="4" name="TextBox 3"/>
          <p:cNvSpPr txBox="1">
            <a:spLocks noChangeArrowheads="1"/>
          </p:cNvSpPr>
          <p:nvPr/>
        </p:nvSpPr>
        <p:spPr bwMode="auto">
          <a:xfrm>
            <a:off x="0" y="2057400"/>
            <a:ext cx="1828800" cy="2308225"/>
          </a:xfrm>
          <a:prstGeom prst="rect">
            <a:avLst/>
          </a:prstGeom>
          <a:noFill/>
          <a:ln w="9525">
            <a:noFill/>
            <a:miter lim="800000"/>
            <a:headEnd/>
            <a:tailEnd/>
          </a:ln>
        </p:spPr>
        <p:txBody>
          <a:bodyPr>
            <a:prstTxWarp prst="textNoShape">
              <a:avLst/>
            </a:prstTxWarp>
            <a:spAutoFit/>
          </a:bodyPr>
          <a:lstStyle/>
          <a:p>
            <a:pPr algn="ctr">
              <a:lnSpc>
                <a:spcPct val="150000"/>
              </a:lnSpc>
            </a:pPr>
            <a:r>
              <a:rPr lang="en-US" b="1">
                <a:latin typeface="Arial Narrow" charset="0"/>
              </a:rPr>
              <a:t>Seeking</a:t>
            </a:r>
          </a:p>
          <a:p>
            <a:pPr algn="ctr">
              <a:lnSpc>
                <a:spcPct val="150000"/>
              </a:lnSpc>
            </a:pPr>
            <a:r>
              <a:rPr lang="en-US" b="1">
                <a:latin typeface="Arial Narrow" charset="0"/>
              </a:rPr>
              <a:t>Avoiding</a:t>
            </a:r>
          </a:p>
          <a:p>
            <a:pPr algn="ctr">
              <a:lnSpc>
                <a:spcPct val="150000"/>
              </a:lnSpc>
            </a:pPr>
            <a:r>
              <a:rPr lang="en-US" b="1">
                <a:latin typeface="Arial Narrow" charset="0"/>
              </a:rPr>
              <a:t>Concealing</a:t>
            </a:r>
          </a:p>
          <a:p>
            <a:pPr algn="ctr">
              <a:lnSpc>
                <a:spcPct val="150000"/>
              </a:lnSpc>
            </a:pPr>
            <a:r>
              <a:rPr lang="en-US" b="1">
                <a:latin typeface="Arial Narrow" charset="0"/>
              </a:rPr>
              <a:t>Proclaiming</a:t>
            </a:r>
          </a:p>
        </p:txBody>
      </p:sp>
      <p:sp>
        <p:nvSpPr>
          <p:cNvPr id="5" name="TextBox 4"/>
          <p:cNvSpPr txBox="1"/>
          <p:nvPr/>
        </p:nvSpPr>
        <p:spPr>
          <a:xfrm>
            <a:off x="2590800" y="4191000"/>
            <a:ext cx="5562600" cy="1815882"/>
          </a:xfrm>
          <a:prstGeom prst="rect">
            <a:avLst/>
          </a:prstGeom>
          <a:gradFill flip="none" rotWithShape="1">
            <a:gsLst>
              <a:gs pos="0">
                <a:schemeClr val="accent1">
                  <a:tint val="66000"/>
                  <a:satMod val="160000"/>
                  <a:alpha val="80000"/>
                </a:schemeClr>
              </a:gs>
              <a:gs pos="50000">
                <a:schemeClr val="accent1">
                  <a:tint val="44500"/>
                  <a:satMod val="160000"/>
                </a:schemeClr>
              </a:gs>
              <a:gs pos="100000">
                <a:schemeClr val="accent1">
                  <a:tint val="23500"/>
                  <a:satMod val="160000"/>
                </a:schemeClr>
              </a:gs>
            </a:gsLst>
            <a:lin ang="5400000" scaled="1"/>
            <a:tileRect/>
          </a:gradFill>
        </p:spPr>
        <p:txBody>
          <a:bodyPr tIns="182880" bIns="91440">
            <a:spAutoFit/>
          </a:bodyPr>
          <a:lstStyle/>
          <a:p>
            <a:pPr algn="ctr">
              <a:defRPr/>
            </a:pPr>
            <a:r>
              <a:rPr lang="en-US" sz="5000" b="1" dirty="0">
                <a:effectLst>
                  <a:glow rad="228600">
                    <a:schemeClr val="accent6">
                      <a:satMod val="175000"/>
                      <a:alpha val="40000"/>
                    </a:schemeClr>
                  </a:glow>
                </a:effectLst>
                <a:latin typeface="Pristina" pitchFamily="66" charset="0"/>
              </a:rPr>
              <a:t>Seeking the Word of God</a:t>
            </a:r>
          </a:p>
        </p:txBody>
      </p:sp>
      <p:sp>
        <p:nvSpPr>
          <p:cNvPr id="6" name="TextBox 5"/>
          <p:cNvSpPr txBox="1"/>
          <p:nvPr/>
        </p:nvSpPr>
        <p:spPr>
          <a:xfrm>
            <a:off x="2590800" y="4191000"/>
            <a:ext cx="5562600" cy="1815882"/>
          </a:xfrm>
          <a:prstGeom prst="rect">
            <a:avLst/>
          </a:prstGeom>
          <a:gradFill flip="none" rotWithShape="1">
            <a:gsLst>
              <a:gs pos="0">
                <a:schemeClr val="accent1">
                  <a:tint val="66000"/>
                  <a:satMod val="160000"/>
                  <a:alpha val="80000"/>
                </a:schemeClr>
              </a:gs>
              <a:gs pos="50000">
                <a:schemeClr val="accent1">
                  <a:tint val="44500"/>
                  <a:satMod val="160000"/>
                </a:schemeClr>
              </a:gs>
              <a:gs pos="100000">
                <a:schemeClr val="accent1">
                  <a:tint val="23500"/>
                  <a:satMod val="160000"/>
                </a:schemeClr>
              </a:gs>
            </a:gsLst>
            <a:lin ang="5400000" scaled="1"/>
            <a:tileRect/>
          </a:gradFill>
        </p:spPr>
        <p:txBody>
          <a:bodyPr tIns="182880" bIns="91440">
            <a:spAutoFit/>
          </a:bodyPr>
          <a:lstStyle/>
          <a:p>
            <a:pPr algn="ctr">
              <a:defRPr/>
            </a:pPr>
            <a:r>
              <a:rPr lang="en-US" sz="5000" b="1" dirty="0">
                <a:effectLst>
                  <a:glow rad="228600">
                    <a:schemeClr val="accent6">
                      <a:satMod val="175000"/>
                      <a:alpha val="40000"/>
                    </a:schemeClr>
                  </a:glow>
                </a:effectLst>
                <a:latin typeface="Pristina" pitchFamily="66" charset="0"/>
              </a:rPr>
              <a:t>Avoiding the Word of God</a:t>
            </a:r>
          </a:p>
        </p:txBody>
      </p:sp>
      <p:sp>
        <p:nvSpPr>
          <p:cNvPr id="7" name="TextBox 6"/>
          <p:cNvSpPr txBox="1"/>
          <p:nvPr/>
        </p:nvSpPr>
        <p:spPr>
          <a:xfrm>
            <a:off x="2590800" y="4191000"/>
            <a:ext cx="5562600" cy="1815882"/>
          </a:xfrm>
          <a:prstGeom prst="rect">
            <a:avLst/>
          </a:prstGeom>
          <a:gradFill flip="none" rotWithShape="1">
            <a:gsLst>
              <a:gs pos="0">
                <a:schemeClr val="accent1">
                  <a:tint val="66000"/>
                  <a:satMod val="160000"/>
                  <a:alpha val="80000"/>
                </a:schemeClr>
              </a:gs>
              <a:gs pos="50000">
                <a:schemeClr val="accent1">
                  <a:tint val="44500"/>
                  <a:satMod val="160000"/>
                </a:schemeClr>
              </a:gs>
              <a:gs pos="100000">
                <a:schemeClr val="accent1">
                  <a:tint val="23500"/>
                  <a:satMod val="160000"/>
                </a:schemeClr>
              </a:gs>
            </a:gsLst>
            <a:lin ang="5400000" scaled="1"/>
            <a:tileRect/>
          </a:gradFill>
        </p:spPr>
        <p:txBody>
          <a:bodyPr tIns="182880" bIns="91440">
            <a:spAutoFit/>
          </a:bodyPr>
          <a:lstStyle/>
          <a:p>
            <a:pPr algn="ctr">
              <a:defRPr/>
            </a:pPr>
            <a:r>
              <a:rPr lang="en-US" sz="5000" b="1" dirty="0">
                <a:effectLst>
                  <a:glow rad="228600">
                    <a:schemeClr val="accent6">
                      <a:satMod val="175000"/>
                      <a:alpha val="40000"/>
                    </a:schemeClr>
                  </a:glow>
                </a:effectLst>
                <a:latin typeface="Pristina" pitchFamily="66" charset="0"/>
              </a:rPr>
              <a:t>Concealing the Word of God</a:t>
            </a:r>
          </a:p>
        </p:txBody>
      </p:sp>
      <p:sp>
        <p:nvSpPr>
          <p:cNvPr id="8" name="TextBox 7"/>
          <p:cNvSpPr txBox="1"/>
          <p:nvPr/>
        </p:nvSpPr>
        <p:spPr>
          <a:xfrm>
            <a:off x="2590800" y="4191000"/>
            <a:ext cx="5562600" cy="1815882"/>
          </a:xfrm>
          <a:prstGeom prst="rect">
            <a:avLst/>
          </a:prstGeom>
          <a:gradFill flip="none" rotWithShape="1">
            <a:gsLst>
              <a:gs pos="0">
                <a:schemeClr val="accent1">
                  <a:tint val="66000"/>
                  <a:satMod val="160000"/>
                  <a:alpha val="80000"/>
                </a:schemeClr>
              </a:gs>
              <a:gs pos="50000">
                <a:schemeClr val="accent1">
                  <a:tint val="44500"/>
                  <a:satMod val="160000"/>
                </a:schemeClr>
              </a:gs>
              <a:gs pos="100000">
                <a:schemeClr val="accent1">
                  <a:tint val="23500"/>
                  <a:satMod val="160000"/>
                </a:schemeClr>
              </a:gs>
            </a:gsLst>
            <a:lin ang="5400000" scaled="1"/>
            <a:tileRect/>
          </a:gradFill>
        </p:spPr>
        <p:txBody>
          <a:bodyPr tIns="182880" bIns="91440">
            <a:spAutoFit/>
          </a:bodyPr>
          <a:lstStyle/>
          <a:p>
            <a:pPr algn="ctr">
              <a:defRPr/>
            </a:pPr>
            <a:r>
              <a:rPr lang="en-US" sz="5000" b="1" dirty="0">
                <a:effectLst>
                  <a:glow rad="228600">
                    <a:schemeClr val="accent6">
                      <a:satMod val="175000"/>
                      <a:alpha val="40000"/>
                    </a:schemeClr>
                  </a:glow>
                </a:effectLst>
                <a:latin typeface="Pristina" pitchFamily="66" charset="0"/>
              </a:rPr>
              <a:t>Proclaiming the Word of God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1000"/>
                                        <p:tgtEl>
                                          <p:spTgt spid="3075">
                                            <p:txEl>
                                              <p:pRg st="0" end="0"/>
                                            </p:txEl>
                                          </p:spTgt>
                                        </p:tgtEl>
                                      </p:cBhvr>
                                    </p:animEffect>
                                    <p:anim calcmode="lin" valueType="num">
                                      <p:cBhvr>
                                        <p:cTn id="13"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075">
                                            <p:txEl>
                                              <p:pRg st="1" end="1"/>
                                            </p:txEl>
                                          </p:spTgt>
                                        </p:tgtEl>
                                        <p:attrNameLst>
                                          <p:attrName>style.visibility</p:attrName>
                                        </p:attrNameLst>
                                      </p:cBhvr>
                                      <p:to>
                                        <p:strVal val="visible"/>
                                      </p:to>
                                    </p:set>
                                    <p:animEffect transition="in" filter="fade">
                                      <p:cBhvr>
                                        <p:cTn id="19" dur="1000"/>
                                        <p:tgtEl>
                                          <p:spTgt spid="3075">
                                            <p:txEl>
                                              <p:pRg st="1" end="1"/>
                                            </p:txEl>
                                          </p:spTgt>
                                        </p:tgtEl>
                                      </p:cBhvr>
                                    </p:animEffect>
                                    <p:anim calcmode="lin" valueType="num">
                                      <p:cBhvr>
                                        <p:cTn id="20"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2000" fill="hold"/>
                                        <p:tgtEl>
                                          <p:spTgt spid="5"/>
                                        </p:tgtEl>
                                        <p:attrNameLst>
                                          <p:attrName>ppt_w</p:attrName>
                                        </p:attrNameLst>
                                      </p:cBhvr>
                                      <p:tavLst>
                                        <p:tav tm="0">
                                          <p:val>
                                            <p:fltVal val="0"/>
                                          </p:val>
                                        </p:tav>
                                        <p:tav tm="100000">
                                          <p:val>
                                            <p:strVal val="#ppt_w"/>
                                          </p:val>
                                        </p:tav>
                                      </p:tavLst>
                                    </p:anim>
                                    <p:anim calcmode="lin" valueType="num">
                                      <p:cBhvr>
                                        <p:cTn id="27" dur="2000" fill="hold"/>
                                        <p:tgtEl>
                                          <p:spTgt spid="5"/>
                                        </p:tgtEl>
                                        <p:attrNameLst>
                                          <p:attrName>ppt_h</p:attrName>
                                        </p:attrNameLst>
                                      </p:cBhvr>
                                      <p:tavLst>
                                        <p:tav tm="0">
                                          <p:val>
                                            <p:fltVal val="0"/>
                                          </p:val>
                                        </p:tav>
                                        <p:tav tm="100000">
                                          <p:val>
                                            <p:strVal val="#ppt_h"/>
                                          </p:val>
                                        </p:tav>
                                      </p:tavLst>
                                    </p:anim>
                                    <p:animEffect transition="in" filter="fade">
                                      <p:cBhvr>
                                        <p:cTn id="28" dur="2000"/>
                                        <p:tgtEl>
                                          <p:spTgt spid="5"/>
                                        </p:tgtEl>
                                      </p:cBhvr>
                                    </p:animEffect>
                                  </p:childTnLst>
                                </p:cTn>
                              </p:par>
                              <p:par>
                                <p:cTn id="29" presetID="10" presetClass="entr" presetSubtype="0" fill="hold" nodeType="with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2000"/>
                                        <p:tgtEl>
                                          <p:spTgt spid="4">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5"/>
                                        </p:tgtEl>
                                      </p:cBhvr>
                                    </p:animEffect>
                                    <p:set>
                                      <p:cBhvr>
                                        <p:cTn id="36" dur="1" fill="hold">
                                          <p:stCondLst>
                                            <p:cond delay="499"/>
                                          </p:stCondLst>
                                        </p:cTn>
                                        <p:tgtEl>
                                          <p:spTgt spid="5"/>
                                        </p:tgtEl>
                                        <p:attrNameLst>
                                          <p:attrName>style.visibility</p:attrName>
                                        </p:attrNameLst>
                                      </p:cBhvr>
                                      <p:to>
                                        <p:strVal val="hidden"/>
                                      </p:to>
                                    </p:set>
                                  </p:childTnLst>
                                </p:cTn>
                              </p:par>
                              <p:par>
                                <p:cTn id="37" presetID="42" presetClass="entr" presetSubtype="0" fill="hold" grpId="0" nodeType="withEffect">
                                  <p:stCondLst>
                                    <p:cond delay="0"/>
                                  </p:stCondLst>
                                  <p:childTnLst>
                                    <p:set>
                                      <p:cBhvr>
                                        <p:cTn id="38" dur="1" fill="hold">
                                          <p:stCondLst>
                                            <p:cond delay="0"/>
                                          </p:stCondLst>
                                        </p:cTn>
                                        <p:tgtEl>
                                          <p:spTgt spid="3075">
                                            <p:txEl>
                                              <p:pRg st="2" end="2"/>
                                            </p:txEl>
                                          </p:spTgt>
                                        </p:tgtEl>
                                        <p:attrNameLst>
                                          <p:attrName>style.visibility</p:attrName>
                                        </p:attrNameLst>
                                      </p:cBhvr>
                                      <p:to>
                                        <p:strVal val="visible"/>
                                      </p:to>
                                    </p:set>
                                    <p:animEffect transition="in" filter="fade">
                                      <p:cBhvr>
                                        <p:cTn id="39" dur="1000"/>
                                        <p:tgtEl>
                                          <p:spTgt spid="3075">
                                            <p:txEl>
                                              <p:pRg st="2" end="2"/>
                                            </p:txEl>
                                          </p:spTgt>
                                        </p:tgtEl>
                                      </p:cBhvr>
                                    </p:animEffect>
                                    <p:anim calcmode="lin" valueType="num">
                                      <p:cBhvr>
                                        <p:cTn id="40"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41"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53" presetClass="entr" presetSubtype="0" fill="hold" nodeType="clickEffect">
                                  <p:stCondLst>
                                    <p:cond delay="0"/>
                                  </p:stCondLst>
                                  <p:childTnLst>
                                    <p:set>
                                      <p:cBhvr>
                                        <p:cTn id="45" dur="1" fill="hold">
                                          <p:stCondLst>
                                            <p:cond delay="0"/>
                                          </p:stCondLst>
                                        </p:cTn>
                                        <p:tgtEl>
                                          <p:spTgt spid="6"/>
                                        </p:tgtEl>
                                        <p:attrNameLst>
                                          <p:attrName>style.visibility</p:attrName>
                                        </p:attrNameLst>
                                      </p:cBhvr>
                                      <p:to>
                                        <p:strVal val="visible"/>
                                      </p:to>
                                    </p:set>
                                    <p:anim calcmode="lin" valueType="num">
                                      <p:cBhvr>
                                        <p:cTn id="46" dur="2000" fill="hold"/>
                                        <p:tgtEl>
                                          <p:spTgt spid="6"/>
                                        </p:tgtEl>
                                        <p:attrNameLst>
                                          <p:attrName>ppt_w</p:attrName>
                                        </p:attrNameLst>
                                      </p:cBhvr>
                                      <p:tavLst>
                                        <p:tav tm="0">
                                          <p:val>
                                            <p:fltVal val="0"/>
                                          </p:val>
                                        </p:tav>
                                        <p:tav tm="100000">
                                          <p:val>
                                            <p:strVal val="#ppt_w"/>
                                          </p:val>
                                        </p:tav>
                                      </p:tavLst>
                                    </p:anim>
                                    <p:anim calcmode="lin" valueType="num">
                                      <p:cBhvr>
                                        <p:cTn id="47" dur="2000" fill="hold"/>
                                        <p:tgtEl>
                                          <p:spTgt spid="6"/>
                                        </p:tgtEl>
                                        <p:attrNameLst>
                                          <p:attrName>ppt_h</p:attrName>
                                        </p:attrNameLst>
                                      </p:cBhvr>
                                      <p:tavLst>
                                        <p:tav tm="0">
                                          <p:val>
                                            <p:fltVal val="0"/>
                                          </p:val>
                                        </p:tav>
                                        <p:tav tm="100000">
                                          <p:val>
                                            <p:strVal val="#ppt_h"/>
                                          </p:val>
                                        </p:tav>
                                      </p:tavLst>
                                    </p:anim>
                                    <p:animEffect transition="in" filter="fade">
                                      <p:cBhvr>
                                        <p:cTn id="48" dur="2000"/>
                                        <p:tgtEl>
                                          <p:spTgt spid="6"/>
                                        </p:tgtEl>
                                      </p:cBhvr>
                                    </p:animEffect>
                                  </p:childTnLst>
                                </p:cTn>
                              </p:par>
                              <p:par>
                                <p:cTn id="49" presetID="10" presetClass="entr" presetSubtype="0" fill="hold" nodeType="withEffect">
                                  <p:stCondLst>
                                    <p:cond delay="0"/>
                                  </p:stCondLst>
                                  <p:childTnLst>
                                    <p:set>
                                      <p:cBhvr>
                                        <p:cTn id="50" dur="1" fill="hold">
                                          <p:stCondLst>
                                            <p:cond delay="0"/>
                                          </p:stCondLst>
                                        </p:cTn>
                                        <p:tgtEl>
                                          <p:spTgt spid="4">
                                            <p:txEl>
                                              <p:pRg st="1" end="1"/>
                                            </p:txEl>
                                          </p:spTgt>
                                        </p:tgtEl>
                                        <p:attrNameLst>
                                          <p:attrName>style.visibility</p:attrName>
                                        </p:attrNameLst>
                                      </p:cBhvr>
                                      <p:to>
                                        <p:strVal val="visible"/>
                                      </p:to>
                                    </p:set>
                                    <p:animEffect transition="in" filter="fade">
                                      <p:cBhvr>
                                        <p:cTn id="51" dur="2000"/>
                                        <p:tgtEl>
                                          <p:spTgt spid="4">
                                            <p:txEl>
                                              <p:pRg st="1" end="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xit" presetSubtype="0" fill="hold" nodeType="clickEffect">
                                  <p:stCondLst>
                                    <p:cond delay="0"/>
                                  </p:stCondLst>
                                  <p:childTnLst>
                                    <p:animEffect transition="out" filter="fade">
                                      <p:cBhvr>
                                        <p:cTn id="55" dur="500"/>
                                        <p:tgtEl>
                                          <p:spTgt spid="6"/>
                                        </p:tgtEl>
                                      </p:cBhvr>
                                    </p:animEffect>
                                    <p:set>
                                      <p:cBhvr>
                                        <p:cTn id="56" dur="1" fill="hold">
                                          <p:stCondLst>
                                            <p:cond delay="499"/>
                                          </p:stCondLst>
                                        </p:cTn>
                                        <p:tgtEl>
                                          <p:spTgt spid="6"/>
                                        </p:tgtEl>
                                        <p:attrNameLst>
                                          <p:attrName>style.visibility</p:attrName>
                                        </p:attrNameLst>
                                      </p:cBhvr>
                                      <p:to>
                                        <p:strVal val="hidden"/>
                                      </p:to>
                                    </p:set>
                                  </p:childTnLst>
                                </p:cTn>
                              </p:par>
                              <p:par>
                                <p:cTn id="57" presetID="42" presetClass="entr" presetSubtype="0" fill="hold" grpId="0" nodeType="withEffect">
                                  <p:stCondLst>
                                    <p:cond delay="0"/>
                                  </p:stCondLst>
                                  <p:childTnLst>
                                    <p:set>
                                      <p:cBhvr>
                                        <p:cTn id="58" dur="1" fill="hold">
                                          <p:stCondLst>
                                            <p:cond delay="0"/>
                                          </p:stCondLst>
                                        </p:cTn>
                                        <p:tgtEl>
                                          <p:spTgt spid="3075">
                                            <p:txEl>
                                              <p:pRg st="3" end="3"/>
                                            </p:txEl>
                                          </p:spTgt>
                                        </p:tgtEl>
                                        <p:attrNameLst>
                                          <p:attrName>style.visibility</p:attrName>
                                        </p:attrNameLst>
                                      </p:cBhvr>
                                      <p:to>
                                        <p:strVal val="visible"/>
                                      </p:to>
                                    </p:set>
                                    <p:animEffect transition="in" filter="fade">
                                      <p:cBhvr>
                                        <p:cTn id="59" dur="1000"/>
                                        <p:tgtEl>
                                          <p:spTgt spid="3075">
                                            <p:txEl>
                                              <p:pRg st="3" end="3"/>
                                            </p:txEl>
                                          </p:spTgt>
                                        </p:tgtEl>
                                      </p:cBhvr>
                                    </p:animEffect>
                                    <p:anim calcmode="lin" valueType="num">
                                      <p:cBhvr>
                                        <p:cTn id="60"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61"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53" presetClass="entr" presetSubtype="0" fill="hold" nodeType="clickEffect">
                                  <p:stCondLst>
                                    <p:cond delay="0"/>
                                  </p:stCondLst>
                                  <p:childTnLst>
                                    <p:set>
                                      <p:cBhvr>
                                        <p:cTn id="65" dur="1" fill="hold">
                                          <p:stCondLst>
                                            <p:cond delay="0"/>
                                          </p:stCondLst>
                                        </p:cTn>
                                        <p:tgtEl>
                                          <p:spTgt spid="7"/>
                                        </p:tgtEl>
                                        <p:attrNameLst>
                                          <p:attrName>style.visibility</p:attrName>
                                        </p:attrNameLst>
                                      </p:cBhvr>
                                      <p:to>
                                        <p:strVal val="visible"/>
                                      </p:to>
                                    </p:set>
                                    <p:anim calcmode="lin" valueType="num">
                                      <p:cBhvr>
                                        <p:cTn id="66" dur="2000" fill="hold"/>
                                        <p:tgtEl>
                                          <p:spTgt spid="7"/>
                                        </p:tgtEl>
                                        <p:attrNameLst>
                                          <p:attrName>ppt_w</p:attrName>
                                        </p:attrNameLst>
                                      </p:cBhvr>
                                      <p:tavLst>
                                        <p:tav tm="0">
                                          <p:val>
                                            <p:fltVal val="0"/>
                                          </p:val>
                                        </p:tav>
                                        <p:tav tm="100000">
                                          <p:val>
                                            <p:strVal val="#ppt_w"/>
                                          </p:val>
                                        </p:tav>
                                      </p:tavLst>
                                    </p:anim>
                                    <p:anim calcmode="lin" valueType="num">
                                      <p:cBhvr>
                                        <p:cTn id="67" dur="2000" fill="hold"/>
                                        <p:tgtEl>
                                          <p:spTgt spid="7"/>
                                        </p:tgtEl>
                                        <p:attrNameLst>
                                          <p:attrName>ppt_h</p:attrName>
                                        </p:attrNameLst>
                                      </p:cBhvr>
                                      <p:tavLst>
                                        <p:tav tm="0">
                                          <p:val>
                                            <p:fltVal val="0"/>
                                          </p:val>
                                        </p:tav>
                                        <p:tav tm="100000">
                                          <p:val>
                                            <p:strVal val="#ppt_h"/>
                                          </p:val>
                                        </p:tav>
                                      </p:tavLst>
                                    </p:anim>
                                    <p:animEffect transition="in" filter="fade">
                                      <p:cBhvr>
                                        <p:cTn id="68" dur="2000"/>
                                        <p:tgtEl>
                                          <p:spTgt spid="7"/>
                                        </p:tgtEl>
                                      </p:cBhvr>
                                    </p:animEffect>
                                  </p:childTnLst>
                                </p:cTn>
                              </p:par>
                              <p:par>
                                <p:cTn id="69" presetID="10" presetClass="entr" presetSubtype="0" fill="hold" nodeType="withEffect">
                                  <p:stCondLst>
                                    <p:cond delay="0"/>
                                  </p:stCondLst>
                                  <p:childTnLst>
                                    <p:set>
                                      <p:cBhvr>
                                        <p:cTn id="70" dur="1" fill="hold">
                                          <p:stCondLst>
                                            <p:cond delay="0"/>
                                          </p:stCondLst>
                                        </p:cTn>
                                        <p:tgtEl>
                                          <p:spTgt spid="4">
                                            <p:txEl>
                                              <p:pRg st="2" end="2"/>
                                            </p:txEl>
                                          </p:spTgt>
                                        </p:tgtEl>
                                        <p:attrNameLst>
                                          <p:attrName>style.visibility</p:attrName>
                                        </p:attrNameLst>
                                      </p:cBhvr>
                                      <p:to>
                                        <p:strVal val="visible"/>
                                      </p:to>
                                    </p:set>
                                    <p:animEffect transition="in" filter="fade">
                                      <p:cBhvr>
                                        <p:cTn id="71" dur="2000"/>
                                        <p:tgtEl>
                                          <p:spTgt spid="4">
                                            <p:txEl>
                                              <p:pRg st="2" end="2"/>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nodeType="clickEffect">
                                  <p:stCondLst>
                                    <p:cond delay="0"/>
                                  </p:stCondLst>
                                  <p:childTnLst>
                                    <p:animEffect transition="out" filter="fade">
                                      <p:cBhvr>
                                        <p:cTn id="75" dur="500"/>
                                        <p:tgtEl>
                                          <p:spTgt spid="7"/>
                                        </p:tgtEl>
                                      </p:cBhvr>
                                    </p:animEffect>
                                    <p:set>
                                      <p:cBhvr>
                                        <p:cTn id="76" dur="1" fill="hold">
                                          <p:stCondLst>
                                            <p:cond delay="499"/>
                                          </p:stCondLst>
                                        </p:cTn>
                                        <p:tgtEl>
                                          <p:spTgt spid="7"/>
                                        </p:tgtEl>
                                        <p:attrNameLst>
                                          <p:attrName>style.visibility</p:attrName>
                                        </p:attrNameLst>
                                      </p:cBhvr>
                                      <p:to>
                                        <p:strVal val="hidden"/>
                                      </p:to>
                                    </p:set>
                                  </p:childTnLst>
                                </p:cTn>
                              </p:par>
                              <p:par>
                                <p:cTn id="77" presetID="42" presetClass="entr" presetSubtype="0" fill="hold" grpId="0" nodeType="withEffect">
                                  <p:stCondLst>
                                    <p:cond delay="0"/>
                                  </p:stCondLst>
                                  <p:childTnLst>
                                    <p:set>
                                      <p:cBhvr>
                                        <p:cTn id="78" dur="1" fill="hold">
                                          <p:stCondLst>
                                            <p:cond delay="0"/>
                                          </p:stCondLst>
                                        </p:cTn>
                                        <p:tgtEl>
                                          <p:spTgt spid="3075">
                                            <p:txEl>
                                              <p:pRg st="4" end="4"/>
                                            </p:txEl>
                                          </p:spTgt>
                                        </p:tgtEl>
                                        <p:attrNameLst>
                                          <p:attrName>style.visibility</p:attrName>
                                        </p:attrNameLst>
                                      </p:cBhvr>
                                      <p:to>
                                        <p:strVal val="visible"/>
                                      </p:to>
                                    </p:set>
                                    <p:animEffect transition="in" filter="fade">
                                      <p:cBhvr>
                                        <p:cTn id="79" dur="1000"/>
                                        <p:tgtEl>
                                          <p:spTgt spid="3075">
                                            <p:txEl>
                                              <p:pRg st="4" end="4"/>
                                            </p:txEl>
                                          </p:spTgt>
                                        </p:tgtEl>
                                      </p:cBhvr>
                                    </p:animEffect>
                                    <p:anim calcmode="lin" valueType="num">
                                      <p:cBhvr>
                                        <p:cTn id="80"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81"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53" presetClass="entr" presetSubtype="0" fill="hold" nodeType="clickEffect">
                                  <p:stCondLst>
                                    <p:cond delay="0"/>
                                  </p:stCondLst>
                                  <p:childTnLst>
                                    <p:set>
                                      <p:cBhvr>
                                        <p:cTn id="85" dur="1" fill="hold">
                                          <p:stCondLst>
                                            <p:cond delay="0"/>
                                          </p:stCondLst>
                                        </p:cTn>
                                        <p:tgtEl>
                                          <p:spTgt spid="8"/>
                                        </p:tgtEl>
                                        <p:attrNameLst>
                                          <p:attrName>style.visibility</p:attrName>
                                        </p:attrNameLst>
                                      </p:cBhvr>
                                      <p:to>
                                        <p:strVal val="visible"/>
                                      </p:to>
                                    </p:set>
                                    <p:anim calcmode="lin" valueType="num">
                                      <p:cBhvr>
                                        <p:cTn id="86" dur="2000" fill="hold"/>
                                        <p:tgtEl>
                                          <p:spTgt spid="8"/>
                                        </p:tgtEl>
                                        <p:attrNameLst>
                                          <p:attrName>ppt_w</p:attrName>
                                        </p:attrNameLst>
                                      </p:cBhvr>
                                      <p:tavLst>
                                        <p:tav tm="0">
                                          <p:val>
                                            <p:fltVal val="0"/>
                                          </p:val>
                                        </p:tav>
                                        <p:tav tm="100000">
                                          <p:val>
                                            <p:strVal val="#ppt_w"/>
                                          </p:val>
                                        </p:tav>
                                      </p:tavLst>
                                    </p:anim>
                                    <p:anim calcmode="lin" valueType="num">
                                      <p:cBhvr>
                                        <p:cTn id="87" dur="2000" fill="hold"/>
                                        <p:tgtEl>
                                          <p:spTgt spid="8"/>
                                        </p:tgtEl>
                                        <p:attrNameLst>
                                          <p:attrName>ppt_h</p:attrName>
                                        </p:attrNameLst>
                                      </p:cBhvr>
                                      <p:tavLst>
                                        <p:tav tm="0">
                                          <p:val>
                                            <p:fltVal val="0"/>
                                          </p:val>
                                        </p:tav>
                                        <p:tav tm="100000">
                                          <p:val>
                                            <p:strVal val="#ppt_h"/>
                                          </p:val>
                                        </p:tav>
                                      </p:tavLst>
                                    </p:anim>
                                    <p:animEffect transition="in" filter="fade">
                                      <p:cBhvr>
                                        <p:cTn id="88" dur="2000"/>
                                        <p:tgtEl>
                                          <p:spTgt spid="8"/>
                                        </p:tgtEl>
                                      </p:cBhvr>
                                    </p:animEffect>
                                  </p:childTnLst>
                                </p:cTn>
                              </p:par>
                              <p:par>
                                <p:cTn id="89" presetID="10" presetClass="entr" presetSubtype="0" fill="hold" nodeType="withEffect">
                                  <p:stCondLst>
                                    <p:cond delay="0"/>
                                  </p:stCondLst>
                                  <p:childTnLst>
                                    <p:set>
                                      <p:cBhvr>
                                        <p:cTn id="90" dur="1" fill="hold">
                                          <p:stCondLst>
                                            <p:cond delay="0"/>
                                          </p:stCondLst>
                                        </p:cTn>
                                        <p:tgtEl>
                                          <p:spTgt spid="4">
                                            <p:txEl>
                                              <p:pRg st="3" end="3"/>
                                            </p:txEl>
                                          </p:spTgt>
                                        </p:tgtEl>
                                        <p:attrNameLst>
                                          <p:attrName>style.visibility</p:attrName>
                                        </p:attrNameLst>
                                      </p:cBhvr>
                                      <p:to>
                                        <p:strVal val="visible"/>
                                      </p:to>
                                    </p:set>
                                    <p:animEffect transition="in" filter="fade">
                                      <p:cBhvr>
                                        <p:cTn id="91"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4000" cap="none" dirty="0"/>
              <a:t>ATTITUDES TOWARDS GOD’S WORD</a:t>
            </a:r>
          </a:p>
        </p:txBody>
      </p:sp>
      <p:sp>
        <p:nvSpPr>
          <p:cNvPr id="6147" name="Rectangle 3"/>
          <p:cNvSpPr>
            <a:spLocks noGrp="1" noChangeArrowheads="1"/>
          </p:cNvSpPr>
          <p:nvPr>
            <p:ph idx="1"/>
          </p:nvPr>
        </p:nvSpPr>
        <p:spPr>
          <a:xfrm>
            <a:off x="2133600" y="2133600"/>
            <a:ext cx="6705600" cy="3992563"/>
          </a:xfrm>
        </p:spPr>
        <p:txBody>
          <a:bodyPr>
            <a:noAutofit/>
          </a:bodyPr>
          <a:lstStyle/>
          <a:p>
            <a:pPr eaLnBrk="1" hangingPunct="1">
              <a:spcBef>
                <a:spcPts val="800"/>
              </a:spcBef>
              <a:buFontTx/>
              <a:buNone/>
            </a:pPr>
            <a:r>
              <a:rPr lang="en-US" dirty="0"/>
              <a:t>II.  The Household of Cornelius.</a:t>
            </a:r>
          </a:p>
          <a:p>
            <a:pPr marL="1374775" lvl="2" indent="-460375" eaLnBrk="1" hangingPunct="1">
              <a:spcBef>
                <a:spcPts val="800"/>
              </a:spcBef>
              <a:buFontTx/>
              <a:buNone/>
            </a:pPr>
            <a:r>
              <a:rPr lang="en-US" sz="2600" dirty="0"/>
              <a:t>A.  The Visions (Acts 10:1-6 ; 10:9-20).  </a:t>
            </a:r>
          </a:p>
          <a:p>
            <a:pPr marL="1374775" lvl="2" indent="-460375" eaLnBrk="1" hangingPunct="1">
              <a:spcBef>
                <a:spcPts val="800"/>
              </a:spcBef>
              <a:buFontTx/>
              <a:buNone/>
            </a:pPr>
            <a:r>
              <a:rPr lang="en-US" sz="2600" dirty="0"/>
              <a:t>B.  The Meeting (Acts 10:24-33; 10:48). </a:t>
            </a:r>
          </a:p>
          <a:p>
            <a:pPr eaLnBrk="1" hangingPunct="1">
              <a:spcBef>
                <a:spcPts val="800"/>
              </a:spcBef>
              <a:buFontTx/>
              <a:buNone/>
            </a:pPr>
            <a:r>
              <a:rPr lang="en-US" dirty="0"/>
              <a:t>III.  </a:t>
            </a:r>
            <a:r>
              <a:rPr lang="en-US" dirty="0" err="1"/>
              <a:t>Elymas</a:t>
            </a:r>
            <a:r>
              <a:rPr lang="en-US" dirty="0"/>
              <a:t> the Sorcerer  </a:t>
            </a:r>
            <a:r>
              <a:rPr lang="en-US" sz="2600" dirty="0"/>
              <a:t>(Acts 13:6-12).</a:t>
            </a:r>
          </a:p>
          <a:p>
            <a:pPr eaLnBrk="1" hangingPunct="1">
              <a:spcBef>
                <a:spcPts val="800"/>
              </a:spcBef>
              <a:buFontTx/>
              <a:buNone/>
            </a:pPr>
            <a:r>
              <a:rPr lang="en-US" dirty="0"/>
              <a:t>IV.  The </a:t>
            </a:r>
            <a:r>
              <a:rPr lang="en-US" dirty="0" err="1"/>
              <a:t>Bereans</a:t>
            </a:r>
            <a:r>
              <a:rPr lang="en-US" dirty="0"/>
              <a:t>.</a:t>
            </a:r>
          </a:p>
          <a:p>
            <a:pPr marL="1374775" lvl="2" indent="-460375" eaLnBrk="1" hangingPunct="1">
              <a:spcBef>
                <a:spcPts val="800"/>
              </a:spcBef>
              <a:buFontTx/>
              <a:buNone/>
            </a:pPr>
            <a:r>
              <a:rPr lang="en-US" sz="2600" dirty="0"/>
              <a:t>A.  Thessalonica… (Acts 17:1-10).</a:t>
            </a:r>
          </a:p>
          <a:p>
            <a:pPr marL="1374775" lvl="2" indent="-460375" eaLnBrk="1" hangingPunct="1">
              <a:spcBef>
                <a:spcPts val="800"/>
              </a:spcBef>
              <a:buFontTx/>
              <a:buNone/>
            </a:pPr>
            <a:r>
              <a:rPr lang="en-US" sz="2600" dirty="0"/>
              <a:t>B.  …Versus Berea.  (Acts 17:11).  </a:t>
            </a:r>
          </a:p>
        </p:txBody>
      </p:sp>
      <p:sp>
        <p:nvSpPr>
          <p:cNvPr id="4" name="TextBox 3"/>
          <p:cNvSpPr txBox="1">
            <a:spLocks noChangeArrowheads="1"/>
          </p:cNvSpPr>
          <p:nvPr/>
        </p:nvSpPr>
        <p:spPr bwMode="auto">
          <a:xfrm>
            <a:off x="0" y="2057400"/>
            <a:ext cx="1828800" cy="3900488"/>
          </a:xfrm>
          <a:prstGeom prst="rect">
            <a:avLst/>
          </a:prstGeom>
          <a:noFill/>
          <a:ln w="9525">
            <a:noFill/>
            <a:miter lim="800000"/>
            <a:headEnd/>
            <a:tailEnd/>
          </a:ln>
        </p:spPr>
        <p:txBody>
          <a:bodyPr>
            <a:prstTxWarp prst="textNoShape">
              <a:avLst/>
            </a:prstTxWarp>
            <a:spAutoFit/>
          </a:bodyPr>
          <a:lstStyle/>
          <a:p>
            <a:pPr algn="ctr">
              <a:lnSpc>
                <a:spcPct val="150000"/>
              </a:lnSpc>
            </a:pPr>
            <a:r>
              <a:rPr lang="en-US" b="1">
                <a:latin typeface="Arial Narrow" charset="0"/>
              </a:rPr>
              <a:t>Seeking</a:t>
            </a:r>
          </a:p>
          <a:p>
            <a:pPr algn="ctr">
              <a:lnSpc>
                <a:spcPct val="150000"/>
              </a:lnSpc>
            </a:pPr>
            <a:r>
              <a:rPr lang="en-US" b="1">
                <a:latin typeface="Arial Narrow" charset="0"/>
              </a:rPr>
              <a:t>Avoiding</a:t>
            </a:r>
          </a:p>
          <a:p>
            <a:pPr algn="ctr">
              <a:lnSpc>
                <a:spcPct val="150000"/>
              </a:lnSpc>
            </a:pPr>
            <a:r>
              <a:rPr lang="en-US" b="1">
                <a:latin typeface="Arial Narrow" charset="0"/>
              </a:rPr>
              <a:t>Concealing</a:t>
            </a:r>
          </a:p>
          <a:p>
            <a:pPr algn="ctr">
              <a:lnSpc>
                <a:spcPct val="150000"/>
              </a:lnSpc>
            </a:pPr>
            <a:r>
              <a:rPr lang="en-US" b="1">
                <a:latin typeface="Arial Narrow" charset="0"/>
              </a:rPr>
              <a:t>Proclaiming</a:t>
            </a:r>
          </a:p>
          <a:p>
            <a:pPr algn="ctr">
              <a:lnSpc>
                <a:spcPct val="150000"/>
              </a:lnSpc>
            </a:pPr>
            <a:r>
              <a:rPr lang="en-US" b="1">
                <a:latin typeface="Arial Narrow" charset="0"/>
              </a:rPr>
              <a:t>Receptive to</a:t>
            </a:r>
          </a:p>
          <a:p>
            <a:pPr algn="ctr">
              <a:lnSpc>
                <a:spcPct val="150000"/>
              </a:lnSpc>
            </a:pPr>
            <a:r>
              <a:rPr lang="en-US" b="1">
                <a:latin typeface="Arial Narrow" charset="0"/>
              </a:rPr>
              <a:t>Withstood</a:t>
            </a:r>
          </a:p>
          <a:p>
            <a:pPr algn="ctr">
              <a:lnSpc>
                <a:spcPct val="150000"/>
              </a:lnSpc>
            </a:pPr>
            <a:r>
              <a:rPr lang="en-US" b="1">
                <a:latin typeface="Arial Narrow" charset="0"/>
              </a:rPr>
              <a:t>Searching</a:t>
            </a:r>
          </a:p>
        </p:txBody>
      </p:sp>
      <p:sp>
        <p:nvSpPr>
          <p:cNvPr id="5" name="TextBox 4"/>
          <p:cNvSpPr txBox="1"/>
          <p:nvPr/>
        </p:nvSpPr>
        <p:spPr>
          <a:xfrm>
            <a:off x="2590800" y="4191000"/>
            <a:ext cx="5562600" cy="1815882"/>
          </a:xfrm>
          <a:prstGeom prst="rect">
            <a:avLst/>
          </a:prstGeom>
          <a:gradFill flip="none" rotWithShape="1">
            <a:gsLst>
              <a:gs pos="0">
                <a:schemeClr val="accent1">
                  <a:tint val="66000"/>
                  <a:satMod val="160000"/>
                  <a:alpha val="80000"/>
                </a:schemeClr>
              </a:gs>
              <a:gs pos="50000">
                <a:schemeClr val="accent1">
                  <a:tint val="44500"/>
                  <a:satMod val="160000"/>
                </a:schemeClr>
              </a:gs>
              <a:gs pos="100000">
                <a:schemeClr val="accent1">
                  <a:tint val="23500"/>
                  <a:satMod val="160000"/>
                </a:schemeClr>
              </a:gs>
            </a:gsLst>
            <a:lin ang="5400000" scaled="1"/>
            <a:tileRect/>
          </a:gradFill>
        </p:spPr>
        <p:txBody>
          <a:bodyPr tIns="182880" bIns="91440">
            <a:spAutoFit/>
          </a:bodyPr>
          <a:lstStyle/>
          <a:p>
            <a:pPr algn="ctr">
              <a:defRPr/>
            </a:pPr>
            <a:r>
              <a:rPr lang="en-US" sz="5000" b="1" dirty="0">
                <a:effectLst>
                  <a:glow rad="228600">
                    <a:schemeClr val="accent6">
                      <a:satMod val="175000"/>
                      <a:alpha val="40000"/>
                    </a:schemeClr>
                  </a:glow>
                </a:effectLst>
                <a:latin typeface="Pristina" pitchFamily="66" charset="0"/>
              </a:rPr>
              <a:t>Receptive to God’s Word</a:t>
            </a:r>
          </a:p>
        </p:txBody>
      </p:sp>
      <p:sp>
        <p:nvSpPr>
          <p:cNvPr id="6" name="TextBox 5"/>
          <p:cNvSpPr txBox="1"/>
          <p:nvPr/>
        </p:nvSpPr>
        <p:spPr>
          <a:xfrm>
            <a:off x="2590800" y="4191000"/>
            <a:ext cx="5562600" cy="1815882"/>
          </a:xfrm>
          <a:prstGeom prst="rect">
            <a:avLst/>
          </a:prstGeom>
          <a:gradFill flip="none" rotWithShape="1">
            <a:gsLst>
              <a:gs pos="0">
                <a:schemeClr val="accent1">
                  <a:tint val="66000"/>
                  <a:satMod val="160000"/>
                  <a:alpha val="80000"/>
                </a:schemeClr>
              </a:gs>
              <a:gs pos="50000">
                <a:schemeClr val="accent1">
                  <a:tint val="44500"/>
                  <a:satMod val="160000"/>
                </a:schemeClr>
              </a:gs>
              <a:gs pos="100000">
                <a:schemeClr val="accent1">
                  <a:tint val="23500"/>
                  <a:satMod val="160000"/>
                </a:schemeClr>
              </a:gs>
            </a:gsLst>
            <a:lin ang="5400000" scaled="1"/>
            <a:tileRect/>
          </a:gradFill>
        </p:spPr>
        <p:txBody>
          <a:bodyPr tIns="182880" bIns="91440">
            <a:spAutoFit/>
          </a:bodyPr>
          <a:lstStyle/>
          <a:p>
            <a:pPr algn="ctr">
              <a:defRPr/>
            </a:pPr>
            <a:r>
              <a:rPr lang="en-US" sz="5000" b="1" dirty="0">
                <a:effectLst>
                  <a:glow rad="228600">
                    <a:schemeClr val="accent6">
                      <a:satMod val="175000"/>
                      <a:alpha val="40000"/>
                    </a:schemeClr>
                  </a:glow>
                </a:effectLst>
                <a:latin typeface="Pristina" pitchFamily="66" charset="0"/>
              </a:rPr>
              <a:t>Withstood God’s Word</a:t>
            </a:r>
          </a:p>
        </p:txBody>
      </p:sp>
      <p:sp>
        <p:nvSpPr>
          <p:cNvPr id="7" name="TextBox 6"/>
          <p:cNvSpPr txBox="1"/>
          <p:nvPr/>
        </p:nvSpPr>
        <p:spPr>
          <a:xfrm>
            <a:off x="2590800" y="4191000"/>
            <a:ext cx="5562600" cy="1815882"/>
          </a:xfrm>
          <a:prstGeom prst="rect">
            <a:avLst/>
          </a:prstGeom>
          <a:gradFill flip="none" rotWithShape="1">
            <a:gsLst>
              <a:gs pos="0">
                <a:schemeClr val="accent1">
                  <a:tint val="66000"/>
                  <a:satMod val="160000"/>
                  <a:alpha val="80000"/>
                </a:schemeClr>
              </a:gs>
              <a:gs pos="50000">
                <a:schemeClr val="accent1">
                  <a:tint val="44500"/>
                  <a:satMod val="160000"/>
                </a:schemeClr>
              </a:gs>
              <a:gs pos="100000">
                <a:schemeClr val="accent1">
                  <a:tint val="23500"/>
                  <a:satMod val="160000"/>
                </a:schemeClr>
              </a:gs>
            </a:gsLst>
            <a:lin ang="5400000" scaled="1"/>
            <a:tileRect/>
          </a:gradFill>
        </p:spPr>
        <p:txBody>
          <a:bodyPr tIns="182880" bIns="91440">
            <a:spAutoFit/>
          </a:bodyPr>
          <a:lstStyle/>
          <a:p>
            <a:pPr algn="ctr">
              <a:defRPr/>
            </a:pPr>
            <a:r>
              <a:rPr lang="en-US" sz="5000" b="1" dirty="0">
                <a:effectLst>
                  <a:glow rad="228600">
                    <a:schemeClr val="accent6">
                      <a:satMod val="175000"/>
                      <a:alpha val="40000"/>
                    </a:schemeClr>
                  </a:glow>
                </a:effectLst>
                <a:latin typeface="Pristina" pitchFamily="66" charset="0"/>
              </a:rPr>
              <a:t>Searching God’s Word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1000"/>
                                        <p:tgtEl>
                                          <p:spTgt spid="6147">
                                            <p:txEl>
                                              <p:pRg st="0" end="0"/>
                                            </p:txEl>
                                          </p:spTgt>
                                        </p:tgtEl>
                                      </p:cBhvr>
                                    </p:animEffect>
                                    <p:anim calcmode="lin" valueType="num">
                                      <p:cBhvr>
                                        <p:cTn id="8" dur="1000" fill="hold"/>
                                        <p:tgtEl>
                                          <p:spTgt spid="614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Effect transition="in" filter="fade">
                                      <p:cBhvr>
                                        <p:cTn id="14" dur="1000"/>
                                        <p:tgtEl>
                                          <p:spTgt spid="6147">
                                            <p:txEl>
                                              <p:pRg st="1" end="1"/>
                                            </p:txEl>
                                          </p:spTgt>
                                        </p:tgtEl>
                                      </p:cBhvr>
                                    </p:animEffect>
                                    <p:anim calcmode="lin" valueType="num">
                                      <p:cBhvr>
                                        <p:cTn id="15"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7">
                                            <p:txEl>
                                              <p:pRg st="2" end="2"/>
                                            </p:txEl>
                                          </p:spTgt>
                                        </p:tgtEl>
                                        <p:attrNameLst>
                                          <p:attrName>style.visibility</p:attrName>
                                        </p:attrNameLst>
                                      </p:cBhvr>
                                      <p:to>
                                        <p:strVal val="visible"/>
                                      </p:to>
                                    </p:set>
                                    <p:animEffect transition="in" filter="fade">
                                      <p:cBhvr>
                                        <p:cTn id="21" dur="1000"/>
                                        <p:tgtEl>
                                          <p:spTgt spid="6147">
                                            <p:txEl>
                                              <p:pRg st="2" end="2"/>
                                            </p:txEl>
                                          </p:spTgt>
                                        </p:tgtEl>
                                      </p:cBhvr>
                                    </p:animEffect>
                                    <p:anim calcmode="lin" valueType="num">
                                      <p:cBhvr>
                                        <p:cTn id="22"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2000" fill="hold"/>
                                        <p:tgtEl>
                                          <p:spTgt spid="5"/>
                                        </p:tgtEl>
                                        <p:attrNameLst>
                                          <p:attrName>ppt_w</p:attrName>
                                        </p:attrNameLst>
                                      </p:cBhvr>
                                      <p:tavLst>
                                        <p:tav tm="0">
                                          <p:val>
                                            <p:fltVal val="0"/>
                                          </p:val>
                                        </p:tav>
                                        <p:tav tm="100000">
                                          <p:val>
                                            <p:strVal val="#ppt_w"/>
                                          </p:val>
                                        </p:tav>
                                      </p:tavLst>
                                    </p:anim>
                                    <p:anim calcmode="lin" valueType="num">
                                      <p:cBhvr>
                                        <p:cTn id="29" dur="2000" fill="hold"/>
                                        <p:tgtEl>
                                          <p:spTgt spid="5"/>
                                        </p:tgtEl>
                                        <p:attrNameLst>
                                          <p:attrName>ppt_h</p:attrName>
                                        </p:attrNameLst>
                                      </p:cBhvr>
                                      <p:tavLst>
                                        <p:tav tm="0">
                                          <p:val>
                                            <p:fltVal val="0"/>
                                          </p:val>
                                        </p:tav>
                                        <p:tav tm="100000">
                                          <p:val>
                                            <p:strVal val="#ppt_h"/>
                                          </p:val>
                                        </p:tav>
                                      </p:tavLst>
                                    </p:anim>
                                    <p:animEffect transition="in" filter="fade">
                                      <p:cBhvr>
                                        <p:cTn id="30" dur="2000"/>
                                        <p:tgtEl>
                                          <p:spTgt spid="5"/>
                                        </p:tgtEl>
                                      </p:cBhvr>
                                    </p:animEffect>
                                  </p:childTnLst>
                                </p:cTn>
                              </p:par>
                              <p:par>
                                <p:cTn id="31" presetID="10" presetClass="entr" presetSubtype="0" fill="hold" nodeType="with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Effect transition="in" filter="fade">
                                      <p:cBhvr>
                                        <p:cTn id="33" dur="2000"/>
                                        <p:tgtEl>
                                          <p:spTgt spid="4">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nodeType="clickEffect">
                                  <p:stCondLst>
                                    <p:cond delay="0"/>
                                  </p:stCondLst>
                                  <p:childTnLst>
                                    <p:animEffect transition="out" filter="fade">
                                      <p:cBhvr>
                                        <p:cTn id="37" dur="500"/>
                                        <p:tgtEl>
                                          <p:spTgt spid="5"/>
                                        </p:tgtEl>
                                      </p:cBhvr>
                                    </p:animEffect>
                                    <p:set>
                                      <p:cBhvr>
                                        <p:cTn id="38" dur="1" fill="hold">
                                          <p:stCondLst>
                                            <p:cond delay="499"/>
                                          </p:stCondLst>
                                        </p:cTn>
                                        <p:tgtEl>
                                          <p:spTgt spid="5"/>
                                        </p:tgtEl>
                                        <p:attrNameLst>
                                          <p:attrName>style.visibility</p:attrName>
                                        </p:attrNameLst>
                                      </p:cBhvr>
                                      <p:to>
                                        <p:strVal val="hidden"/>
                                      </p:to>
                                    </p:set>
                                  </p:childTnLst>
                                </p:cTn>
                              </p:par>
                              <p:par>
                                <p:cTn id="39" presetID="42" presetClass="entr" presetSubtype="0" fill="hold" grpId="0" nodeType="withEffect">
                                  <p:stCondLst>
                                    <p:cond delay="0"/>
                                  </p:stCondLst>
                                  <p:childTnLst>
                                    <p:set>
                                      <p:cBhvr>
                                        <p:cTn id="40" dur="1" fill="hold">
                                          <p:stCondLst>
                                            <p:cond delay="0"/>
                                          </p:stCondLst>
                                        </p:cTn>
                                        <p:tgtEl>
                                          <p:spTgt spid="6147">
                                            <p:txEl>
                                              <p:pRg st="3" end="3"/>
                                            </p:txEl>
                                          </p:spTgt>
                                        </p:tgtEl>
                                        <p:attrNameLst>
                                          <p:attrName>style.visibility</p:attrName>
                                        </p:attrNameLst>
                                      </p:cBhvr>
                                      <p:to>
                                        <p:strVal val="visible"/>
                                      </p:to>
                                    </p:set>
                                    <p:animEffect transition="in" filter="fade">
                                      <p:cBhvr>
                                        <p:cTn id="41" dur="1000"/>
                                        <p:tgtEl>
                                          <p:spTgt spid="6147">
                                            <p:txEl>
                                              <p:pRg st="3" end="3"/>
                                            </p:txEl>
                                          </p:spTgt>
                                        </p:tgtEl>
                                      </p:cBhvr>
                                    </p:animEffect>
                                    <p:anim calcmode="lin" valueType="num">
                                      <p:cBhvr>
                                        <p:cTn id="42"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p:cTn id="43" dur="1000" fill="hold"/>
                                        <p:tgtEl>
                                          <p:spTgt spid="614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53" presetClass="entr" presetSubtype="0" fill="hold" nodeType="clickEffect">
                                  <p:stCondLst>
                                    <p:cond delay="0"/>
                                  </p:stCondLst>
                                  <p:childTnLst>
                                    <p:set>
                                      <p:cBhvr>
                                        <p:cTn id="47" dur="1" fill="hold">
                                          <p:stCondLst>
                                            <p:cond delay="0"/>
                                          </p:stCondLst>
                                        </p:cTn>
                                        <p:tgtEl>
                                          <p:spTgt spid="6"/>
                                        </p:tgtEl>
                                        <p:attrNameLst>
                                          <p:attrName>style.visibility</p:attrName>
                                        </p:attrNameLst>
                                      </p:cBhvr>
                                      <p:to>
                                        <p:strVal val="visible"/>
                                      </p:to>
                                    </p:set>
                                    <p:anim calcmode="lin" valueType="num">
                                      <p:cBhvr>
                                        <p:cTn id="48" dur="2000" fill="hold"/>
                                        <p:tgtEl>
                                          <p:spTgt spid="6"/>
                                        </p:tgtEl>
                                        <p:attrNameLst>
                                          <p:attrName>ppt_w</p:attrName>
                                        </p:attrNameLst>
                                      </p:cBhvr>
                                      <p:tavLst>
                                        <p:tav tm="0">
                                          <p:val>
                                            <p:fltVal val="0"/>
                                          </p:val>
                                        </p:tav>
                                        <p:tav tm="100000">
                                          <p:val>
                                            <p:strVal val="#ppt_w"/>
                                          </p:val>
                                        </p:tav>
                                      </p:tavLst>
                                    </p:anim>
                                    <p:anim calcmode="lin" valueType="num">
                                      <p:cBhvr>
                                        <p:cTn id="49" dur="2000" fill="hold"/>
                                        <p:tgtEl>
                                          <p:spTgt spid="6"/>
                                        </p:tgtEl>
                                        <p:attrNameLst>
                                          <p:attrName>ppt_h</p:attrName>
                                        </p:attrNameLst>
                                      </p:cBhvr>
                                      <p:tavLst>
                                        <p:tav tm="0">
                                          <p:val>
                                            <p:fltVal val="0"/>
                                          </p:val>
                                        </p:tav>
                                        <p:tav tm="100000">
                                          <p:val>
                                            <p:strVal val="#ppt_h"/>
                                          </p:val>
                                        </p:tav>
                                      </p:tavLst>
                                    </p:anim>
                                    <p:animEffect transition="in" filter="fade">
                                      <p:cBhvr>
                                        <p:cTn id="50" dur="2000"/>
                                        <p:tgtEl>
                                          <p:spTgt spid="6"/>
                                        </p:tgtEl>
                                      </p:cBhvr>
                                    </p:animEffect>
                                  </p:childTnLst>
                                </p:cTn>
                              </p:par>
                              <p:par>
                                <p:cTn id="51" presetID="10" presetClass="entr" presetSubtype="0" fill="hold" nodeType="withEffect">
                                  <p:stCondLst>
                                    <p:cond delay="0"/>
                                  </p:stCondLst>
                                  <p:childTnLst>
                                    <p:set>
                                      <p:cBhvr>
                                        <p:cTn id="52" dur="1" fill="hold">
                                          <p:stCondLst>
                                            <p:cond delay="0"/>
                                          </p:stCondLst>
                                        </p:cTn>
                                        <p:tgtEl>
                                          <p:spTgt spid="4">
                                            <p:txEl>
                                              <p:pRg st="5" end="5"/>
                                            </p:txEl>
                                          </p:spTgt>
                                        </p:tgtEl>
                                        <p:attrNameLst>
                                          <p:attrName>style.visibility</p:attrName>
                                        </p:attrNameLst>
                                      </p:cBhvr>
                                      <p:to>
                                        <p:strVal val="visible"/>
                                      </p:to>
                                    </p:set>
                                    <p:animEffect transition="in" filter="fade">
                                      <p:cBhvr>
                                        <p:cTn id="53" dur="2000"/>
                                        <p:tgtEl>
                                          <p:spTgt spid="4">
                                            <p:txEl>
                                              <p:pRg st="5" end="5"/>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nodeType="clickEffect">
                                  <p:stCondLst>
                                    <p:cond delay="0"/>
                                  </p:stCondLst>
                                  <p:childTnLst>
                                    <p:animEffect transition="out" filter="fade">
                                      <p:cBhvr>
                                        <p:cTn id="57" dur="500"/>
                                        <p:tgtEl>
                                          <p:spTgt spid="6"/>
                                        </p:tgtEl>
                                      </p:cBhvr>
                                    </p:animEffect>
                                    <p:set>
                                      <p:cBhvr>
                                        <p:cTn id="58" dur="1" fill="hold">
                                          <p:stCondLst>
                                            <p:cond delay="499"/>
                                          </p:stCondLst>
                                        </p:cTn>
                                        <p:tgtEl>
                                          <p:spTgt spid="6"/>
                                        </p:tgtEl>
                                        <p:attrNameLst>
                                          <p:attrName>style.visibility</p:attrName>
                                        </p:attrNameLst>
                                      </p:cBhvr>
                                      <p:to>
                                        <p:strVal val="hidden"/>
                                      </p:to>
                                    </p:set>
                                  </p:childTnLst>
                                </p:cTn>
                              </p:par>
                              <p:par>
                                <p:cTn id="59" presetID="42" presetClass="entr" presetSubtype="0" fill="hold" grpId="0" nodeType="withEffect">
                                  <p:stCondLst>
                                    <p:cond delay="0"/>
                                  </p:stCondLst>
                                  <p:childTnLst>
                                    <p:set>
                                      <p:cBhvr>
                                        <p:cTn id="60" dur="1" fill="hold">
                                          <p:stCondLst>
                                            <p:cond delay="0"/>
                                          </p:stCondLst>
                                        </p:cTn>
                                        <p:tgtEl>
                                          <p:spTgt spid="6147">
                                            <p:txEl>
                                              <p:pRg st="4" end="4"/>
                                            </p:txEl>
                                          </p:spTgt>
                                        </p:tgtEl>
                                        <p:attrNameLst>
                                          <p:attrName>style.visibility</p:attrName>
                                        </p:attrNameLst>
                                      </p:cBhvr>
                                      <p:to>
                                        <p:strVal val="visible"/>
                                      </p:to>
                                    </p:set>
                                    <p:animEffect transition="in" filter="fade">
                                      <p:cBhvr>
                                        <p:cTn id="61" dur="1000"/>
                                        <p:tgtEl>
                                          <p:spTgt spid="6147">
                                            <p:txEl>
                                              <p:pRg st="4" end="4"/>
                                            </p:txEl>
                                          </p:spTgt>
                                        </p:tgtEl>
                                      </p:cBhvr>
                                    </p:animEffect>
                                    <p:anim calcmode="lin" valueType="num">
                                      <p:cBhvr>
                                        <p:cTn id="62" dur="1000" fill="hold"/>
                                        <p:tgtEl>
                                          <p:spTgt spid="6147">
                                            <p:txEl>
                                              <p:pRg st="4" end="4"/>
                                            </p:txEl>
                                          </p:spTgt>
                                        </p:tgtEl>
                                        <p:attrNameLst>
                                          <p:attrName>ppt_x</p:attrName>
                                        </p:attrNameLst>
                                      </p:cBhvr>
                                      <p:tavLst>
                                        <p:tav tm="0">
                                          <p:val>
                                            <p:strVal val="#ppt_x"/>
                                          </p:val>
                                        </p:tav>
                                        <p:tav tm="100000">
                                          <p:val>
                                            <p:strVal val="#ppt_x"/>
                                          </p:val>
                                        </p:tav>
                                      </p:tavLst>
                                    </p:anim>
                                    <p:anim calcmode="lin" valueType="num">
                                      <p:cBhvr>
                                        <p:cTn id="63" dur="1000" fill="hold"/>
                                        <p:tgtEl>
                                          <p:spTgt spid="614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6147">
                                            <p:txEl>
                                              <p:pRg st="5" end="5"/>
                                            </p:txEl>
                                          </p:spTgt>
                                        </p:tgtEl>
                                        <p:attrNameLst>
                                          <p:attrName>style.visibility</p:attrName>
                                        </p:attrNameLst>
                                      </p:cBhvr>
                                      <p:to>
                                        <p:strVal val="visible"/>
                                      </p:to>
                                    </p:set>
                                    <p:animEffect transition="in" filter="fade">
                                      <p:cBhvr>
                                        <p:cTn id="68" dur="1000"/>
                                        <p:tgtEl>
                                          <p:spTgt spid="6147">
                                            <p:txEl>
                                              <p:pRg st="5" end="5"/>
                                            </p:txEl>
                                          </p:spTgt>
                                        </p:tgtEl>
                                      </p:cBhvr>
                                    </p:animEffect>
                                    <p:anim calcmode="lin" valueType="num">
                                      <p:cBhvr>
                                        <p:cTn id="69" dur="1000" fill="hold"/>
                                        <p:tgtEl>
                                          <p:spTgt spid="6147">
                                            <p:txEl>
                                              <p:pRg st="5" end="5"/>
                                            </p:txEl>
                                          </p:spTgt>
                                        </p:tgtEl>
                                        <p:attrNameLst>
                                          <p:attrName>ppt_x</p:attrName>
                                        </p:attrNameLst>
                                      </p:cBhvr>
                                      <p:tavLst>
                                        <p:tav tm="0">
                                          <p:val>
                                            <p:strVal val="#ppt_x"/>
                                          </p:val>
                                        </p:tav>
                                        <p:tav tm="100000">
                                          <p:val>
                                            <p:strVal val="#ppt_x"/>
                                          </p:val>
                                        </p:tav>
                                      </p:tavLst>
                                    </p:anim>
                                    <p:anim calcmode="lin" valueType="num">
                                      <p:cBhvr>
                                        <p:cTn id="70" dur="1000" fill="hold"/>
                                        <p:tgtEl>
                                          <p:spTgt spid="614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6147">
                                            <p:txEl>
                                              <p:pRg st="6" end="6"/>
                                            </p:txEl>
                                          </p:spTgt>
                                        </p:tgtEl>
                                        <p:attrNameLst>
                                          <p:attrName>style.visibility</p:attrName>
                                        </p:attrNameLst>
                                      </p:cBhvr>
                                      <p:to>
                                        <p:strVal val="visible"/>
                                      </p:to>
                                    </p:set>
                                    <p:animEffect transition="in" filter="fade">
                                      <p:cBhvr>
                                        <p:cTn id="75" dur="1000"/>
                                        <p:tgtEl>
                                          <p:spTgt spid="6147">
                                            <p:txEl>
                                              <p:pRg st="6" end="6"/>
                                            </p:txEl>
                                          </p:spTgt>
                                        </p:tgtEl>
                                      </p:cBhvr>
                                    </p:animEffect>
                                    <p:anim calcmode="lin" valueType="num">
                                      <p:cBhvr>
                                        <p:cTn id="76" dur="1000" fill="hold"/>
                                        <p:tgtEl>
                                          <p:spTgt spid="6147">
                                            <p:txEl>
                                              <p:pRg st="6" end="6"/>
                                            </p:txEl>
                                          </p:spTgt>
                                        </p:tgtEl>
                                        <p:attrNameLst>
                                          <p:attrName>ppt_x</p:attrName>
                                        </p:attrNameLst>
                                      </p:cBhvr>
                                      <p:tavLst>
                                        <p:tav tm="0">
                                          <p:val>
                                            <p:strVal val="#ppt_x"/>
                                          </p:val>
                                        </p:tav>
                                        <p:tav tm="100000">
                                          <p:val>
                                            <p:strVal val="#ppt_x"/>
                                          </p:val>
                                        </p:tav>
                                      </p:tavLst>
                                    </p:anim>
                                    <p:anim calcmode="lin" valueType="num">
                                      <p:cBhvr>
                                        <p:cTn id="77" dur="1000" fill="hold"/>
                                        <p:tgtEl>
                                          <p:spTgt spid="614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53" presetClass="entr" presetSubtype="0" fill="hold" nodeType="clickEffect">
                                  <p:stCondLst>
                                    <p:cond delay="0"/>
                                  </p:stCondLst>
                                  <p:childTnLst>
                                    <p:set>
                                      <p:cBhvr>
                                        <p:cTn id="81" dur="1" fill="hold">
                                          <p:stCondLst>
                                            <p:cond delay="0"/>
                                          </p:stCondLst>
                                        </p:cTn>
                                        <p:tgtEl>
                                          <p:spTgt spid="7"/>
                                        </p:tgtEl>
                                        <p:attrNameLst>
                                          <p:attrName>style.visibility</p:attrName>
                                        </p:attrNameLst>
                                      </p:cBhvr>
                                      <p:to>
                                        <p:strVal val="visible"/>
                                      </p:to>
                                    </p:set>
                                    <p:anim calcmode="lin" valueType="num">
                                      <p:cBhvr>
                                        <p:cTn id="82" dur="2000" fill="hold"/>
                                        <p:tgtEl>
                                          <p:spTgt spid="7"/>
                                        </p:tgtEl>
                                        <p:attrNameLst>
                                          <p:attrName>ppt_w</p:attrName>
                                        </p:attrNameLst>
                                      </p:cBhvr>
                                      <p:tavLst>
                                        <p:tav tm="0">
                                          <p:val>
                                            <p:fltVal val="0"/>
                                          </p:val>
                                        </p:tav>
                                        <p:tav tm="100000">
                                          <p:val>
                                            <p:strVal val="#ppt_w"/>
                                          </p:val>
                                        </p:tav>
                                      </p:tavLst>
                                    </p:anim>
                                    <p:anim calcmode="lin" valueType="num">
                                      <p:cBhvr>
                                        <p:cTn id="83" dur="2000" fill="hold"/>
                                        <p:tgtEl>
                                          <p:spTgt spid="7"/>
                                        </p:tgtEl>
                                        <p:attrNameLst>
                                          <p:attrName>ppt_h</p:attrName>
                                        </p:attrNameLst>
                                      </p:cBhvr>
                                      <p:tavLst>
                                        <p:tav tm="0">
                                          <p:val>
                                            <p:fltVal val="0"/>
                                          </p:val>
                                        </p:tav>
                                        <p:tav tm="100000">
                                          <p:val>
                                            <p:strVal val="#ppt_h"/>
                                          </p:val>
                                        </p:tav>
                                      </p:tavLst>
                                    </p:anim>
                                    <p:animEffect transition="in" filter="fade">
                                      <p:cBhvr>
                                        <p:cTn id="84" dur="2000"/>
                                        <p:tgtEl>
                                          <p:spTgt spid="7"/>
                                        </p:tgtEl>
                                      </p:cBhvr>
                                    </p:animEffect>
                                  </p:childTnLst>
                                </p:cTn>
                              </p:par>
                              <p:par>
                                <p:cTn id="85" presetID="10" presetClass="entr" presetSubtype="0" fill="hold" nodeType="withEffect">
                                  <p:stCondLst>
                                    <p:cond delay="0"/>
                                  </p:stCondLst>
                                  <p:childTnLst>
                                    <p:set>
                                      <p:cBhvr>
                                        <p:cTn id="86" dur="1" fill="hold">
                                          <p:stCondLst>
                                            <p:cond delay="0"/>
                                          </p:stCondLst>
                                        </p:cTn>
                                        <p:tgtEl>
                                          <p:spTgt spid="4">
                                            <p:txEl>
                                              <p:pRg st="6" end="6"/>
                                            </p:txEl>
                                          </p:spTgt>
                                        </p:tgtEl>
                                        <p:attrNameLst>
                                          <p:attrName>style.visibility</p:attrName>
                                        </p:attrNameLst>
                                      </p:cBhvr>
                                      <p:to>
                                        <p:strVal val="visible"/>
                                      </p:to>
                                    </p:set>
                                    <p:animEffect transition="in" filter="fade">
                                      <p:cBhvr>
                                        <p:cTn id="87"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rtlCol="0"/>
          <a:lstStyle/>
          <a:p>
            <a:pPr eaLnBrk="1" fontAlgn="auto" hangingPunct="1">
              <a:spcAft>
                <a:spcPts val="0"/>
              </a:spcAft>
              <a:defRPr/>
            </a:pPr>
            <a:r>
              <a:rPr lang="en-US" altLang="en-US" dirty="0"/>
              <a:t>Hebrews</a:t>
            </a:r>
            <a:r>
              <a:rPr lang="en-US" altLang="en-US" sz="4400" dirty="0"/>
              <a:t> 12:25</a:t>
            </a:r>
          </a:p>
        </p:txBody>
      </p:sp>
      <p:sp>
        <p:nvSpPr>
          <p:cNvPr id="5123" name="Rectangle 3"/>
          <p:cNvSpPr>
            <a:spLocks noGrp="1" noChangeArrowheads="1"/>
          </p:cNvSpPr>
          <p:nvPr>
            <p:ph idx="1"/>
          </p:nvPr>
        </p:nvSpPr>
        <p:spPr/>
        <p:txBody>
          <a:bodyPr/>
          <a:lstStyle/>
          <a:p>
            <a:pPr marL="0" indent="0" eaLnBrk="1" hangingPunct="1">
              <a:buFontTx/>
              <a:buNone/>
            </a:pPr>
            <a:r>
              <a:rPr lang="en-US">
                <a:solidFill>
                  <a:srgbClr val="000000"/>
                </a:solidFill>
              </a:rPr>
              <a:t>“See that you do not refuse Him who speaks. For if they did not escape who refused Him who spoke on earth, much more shall we not escape if we turn away from Him who speaks from heaven”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ppt_x</p:attrName>
                                        </p:attrNameLst>
                                      </p:cBhvr>
                                      <p:tavLst>
                                        <p:tav tm="0">
                                          <p:val>
                                            <p:strVal val="#ppt_x-.2"/>
                                          </p:val>
                                        </p:tav>
                                        <p:tav tm="100000">
                                          <p:val>
                                            <p:strVal val="#ppt_x"/>
                                          </p:val>
                                        </p:tav>
                                      </p:tavLst>
                                    </p:anim>
                                    <p:anim calcmode="lin" valueType="num">
                                      <p:cBhvr>
                                        <p:cTn id="8" dur="1000" fill="hold"/>
                                        <p:tgtEl>
                                          <p:spTgt spid="51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512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fade">
                                      <p:cBhvr>
                                        <p:cTn id="12" dur="1000"/>
                                        <p:tgtEl>
                                          <p:spTgt spid="5123">
                                            <p:txEl>
                                              <p:pRg st="0" end="0"/>
                                            </p:txEl>
                                          </p:spTgt>
                                        </p:tgtEl>
                                      </p:cBhvr>
                                    </p:animEffect>
                                    <p:anim calcmode="lin" valueType="num">
                                      <p:cBhvr>
                                        <p:cTn id="13"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theme/theme1.xml><?xml version="1.0" encoding="utf-8"?>
<a:theme xmlns:a="http://schemas.openxmlformats.org/drawingml/2006/main" name="Mod">
  <a:themeElements>
    <a:clrScheme name="Mod">
      <a:dk1>
        <a:sysClr val="windowText" lastClr="000000"/>
      </a:dk1>
      <a:lt1>
        <a:sysClr val="window" lastClr="FFFFFF"/>
      </a:lt1>
      <a:dk2>
        <a:srgbClr val="065218"/>
      </a:dk2>
      <a:lt2>
        <a:srgbClr val="EDF3AE"/>
      </a:lt2>
      <a:accent1>
        <a:srgbClr val="8FCB17"/>
      </a:accent1>
      <a:accent2>
        <a:srgbClr val="769F11"/>
      </a:accent2>
      <a:accent3>
        <a:srgbClr val="D4E336"/>
      </a:accent3>
      <a:accent4>
        <a:srgbClr val="0C8228"/>
      </a:accent4>
      <a:accent5>
        <a:srgbClr val="C0EDA8"/>
      </a:accent5>
      <a:accent6>
        <a:srgbClr val="3B4F18"/>
      </a:accent6>
      <a:hlink>
        <a:srgbClr val="0A6A21"/>
      </a:hlink>
      <a:folHlink>
        <a:srgbClr val="406EA5"/>
      </a:folHlink>
    </a:clrScheme>
    <a:fontScheme name="Mod">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od">
      <a:fillStyleLst>
        <a:solidFill>
          <a:schemeClr val="phClr"/>
        </a:solidFill>
        <a:solidFill>
          <a:schemeClr val="phClr">
            <a:tint val="80000"/>
          </a:schemeClr>
        </a:solidFill>
        <a:solidFill>
          <a:schemeClr val="phClr">
            <a:shade val="30000"/>
            <a:satMod val="150000"/>
          </a:schemeClr>
        </a:solidFill>
      </a:fillStyleLst>
      <a:lnStyleLst>
        <a:ln w="9525" cap="flat" cmpd="sng" algn="ctr">
          <a:solidFill>
            <a:schemeClr val="phClr">
              <a:tint val="90000"/>
              <a:satMod val="105000"/>
            </a:schemeClr>
          </a:solidFill>
          <a:prstDash val="solid"/>
        </a:ln>
        <a:ln w="50800" cap="flat" cmpd="sng" algn="ctr">
          <a:solidFill>
            <a:schemeClr val="phClr">
              <a:tint val="90000"/>
            </a:schemeClr>
          </a:solidFill>
          <a:prstDash val="solid"/>
        </a:ln>
        <a:ln w="76200" cap="flat" cmpd="dbl" algn="ctr">
          <a:solidFill>
            <a:schemeClr val="phClr">
              <a:tint val="90000"/>
            </a:schemeClr>
          </a:solidFill>
          <a:prstDash val="solid"/>
        </a:ln>
      </a:lnStyleLst>
      <a:effectStyleLst>
        <a:effectStyle>
          <a:effectLst/>
        </a:effectStyle>
        <a:effectStyle>
          <a:effectLst>
            <a:outerShdw blurRad="76200" dist="25400" dir="5400000" sx="101000" sy="101000" rotWithShape="0">
              <a:srgbClr val="000000">
                <a:alpha val="50000"/>
              </a:srgbClr>
            </a:outerShdw>
          </a:effectLst>
        </a:effectStyle>
        <a:effectStyle>
          <a:effectLst>
            <a:outerShdw blurRad="76200" dist="50800" dir="5400000" sx="101000" sy="101000" rotWithShape="0">
              <a:srgbClr val="000000">
                <a:alpha val="50000"/>
              </a:srgbClr>
            </a:outerShdw>
            <a:reflection blurRad="12700" stA="30000" endPos="30000" dist="50800" dir="5400000" sy="-100000" rotWithShape="0"/>
          </a:effectLst>
          <a:scene3d>
            <a:camera prst="orthographicFront">
              <a:rot lat="0" lon="0" rev="0"/>
            </a:camera>
            <a:lightRig rig="twoPt" dir="t">
              <a:rot lat="0" lon="0" rev="5400000"/>
            </a:lightRig>
          </a:scene3d>
          <a:sp3d prstMaterial="softmetal">
            <a:bevelT w="63500" h="25400" prst="coolSlant"/>
          </a:sp3d>
        </a:effectStyle>
      </a:effectStyleLst>
      <a:bgFillStyleLst>
        <a:solidFill>
          <a:schemeClr val="phClr">
            <a:satMod val="125000"/>
          </a:schemeClr>
        </a:solidFill>
        <a:solidFill>
          <a:schemeClr val="phClr">
            <a:shade val="30000"/>
            <a:satMod val="150000"/>
          </a:schemeClr>
        </a:solidFill>
        <a:gradFill>
          <a:gsLst>
            <a:gs pos="0">
              <a:schemeClr val="phClr">
                <a:tint val="100000"/>
                <a:shade val="80000"/>
                <a:satMod val="135000"/>
              </a:schemeClr>
            </a:gs>
            <a:gs pos="55000">
              <a:schemeClr val="phClr">
                <a:tint val="70000"/>
                <a:shade val="100000"/>
                <a:satMod val="150000"/>
              </a:schemeClr>
            </a:gs>
            <a:gs pos="100000">
              <a:schemeClr val="phClr">
                <a:tint val="70000"/>
                <a:shade val="100000"/>
                <a:satMod val="15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Template>
  <TotalTime>94</TotalTime>
  <Words>409</Words>
  <Application>Microsoft Macintosh PowerPoint</Application>
  <PresentationFormat>On-screen Show (4:3)</PresentationFormat>
  <Paragraphs>36</Paragraphs>
  <Slides>4</Slides>
  <Notes>0</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4</vt:i4>
      </vt:variant>
    </vt:vector>
  </HeadingPairs>
  <TitlesOfParts>
    <vt:vector size="10" baseType="lpstr">
      <vt:lpstr>Trebuchet MS</vt:lpstr>
      <vt:lpstr>Calibri</vt:lpstr>
      <vt:lpstr>Times</vt:lpstr>
      <vt:lpstr>Arial Narrow</vt:lpstr>
      <vt:lpstr>Pristina</vt:lpstr>
      <vt:lpstr>Mod</vt:lpstr>
      <vt:lpstr>Ecclesiastes 5:1-3</vt:lpstr>
      <vt:lpstr>ATTITUDES TOWARDS GOD’S WORD</vt:lpstr>
      <vt:lpstr>ATTITUDES TOWARDS GOD’S WORD</vt:lpstr>
      <vt:lpstr>Hebrews 12:25</vt:lpstr>
    </vt:vector>
  </TitlesOfParts>
  <Company>d3,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Ecclesiastes 5:1-3</dc:title>
  <dc:creator>Spike Bachman</dc:creator>
  <cp:lastModifiedBy>Kyle Pope</cp:lastModifiedBy>
  <cp:revision>11</cp:revision>
  <dcterms:created xsi:type="dcterms:W3CDTF">2018-09-07T08:10:59Z</dcterms:created>
  <dcterms:modified xsi:type="dcterms:W3CDTF">2018-09-07T08:11:07Z</dcterms:modified>
</cp:coreProperties>
</file>