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Override PartName="/docProps/custom.xml" ContentType="application/vnd.openxmlformats-officedocument.custom-properties+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customXml/itemProps1.xml" ContentType="application/vnd.openxmlformats-officedocument.customXml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2"/>
  </p:sldMasterIdLst>
  <p:sldIdLst>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b="1">
                <a:solidFill>
                  <a:schemeClr val="bg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b="1">
                <a:solidFill>
                  <a:schemeClr val="bg1"/>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lvl1pPr>
              <a:defRPr sz="4000" b="1">
                <a:solidFill>
                  <a:schemeClr val="bg1">
                    <a:lumMod val="75000"/>
                  </a:schemeClr>
                </a:solidFill>
              </a:defRPr>
            </a:lvl1pPr>
            <a:lvl2pPr>
              <a:defRPr sz="3600" b="1">
                <a:solidFill>
                  <a:schemeClr val="bg1">
                    <a:lumMod val="75000"/>
                  </a:schemeClr>
                </a:solidFill>
              </a:defRPr>
            </a:lvl2pPr>
            <a:lvl3pPr>
              <a:defRPr sz="3200" b="1">
                <a:solidFill>
                  <a:schemeClr val="bg1">
                    <a:lumMod val="75000"/>
                  </a:schemeClr>
                </a:solidFill>
              </a:defRPr>
            </a:lvl3pPr>
            <a:lvl4pPr>
              <a:defRPr sz="2800" b="1">
                <a:solidFill>
                  <a:schemeClr val="bg1">
                    <a:lumMod val="75000"/>
                  </a:schemeClr>
                </a:solidFill>
              </a:defRPr>
            </a:lvl4pPr>
            <a:lvl5pPr>
              <a:defRPr sz="2800" b="1">
                <a:solidFill>
                  <a:schemeClr val="bg1">
                    <a:lumMod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304B95-51D8-48EA-9CE3-BD8A0EEA645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304B95-51D8-48EA-9CE3-BD8A0EEA645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304B95-51D8-48EA-9CE3-BD8A0EEA645B}" type="datetimeFigureOut">
              <a:rPr lang="en-US" smtClean="0"/>
              <a:pPr/>
              <a:t>9/23/18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304B95-51D8-48EA-9CE3-BD8A0EEA645B}" type="datetimeFigureOut">
              <a:rPr lang="en-US" smtClean="0"/>
              <a:pPr/>
              <a:t>9/23/18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304B95-51D8-48EA-9CE3-BD8A0EEA645B}" type="datetimeFigureOut">
              <a:rPr lang="en-US" smtClean="0"/>
              <a:pPr/>
              <a:t>9/23/18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304B95-51D8-48EA-9CE3-BD8A0EEA645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304B95-51D8-48EA-9CE3-BD8A0EEA645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3" cstate="print">
            <a:duotone>
              <a:schemeClr val="accent5">
                <a:shade val="45000"/>
                <a:satMod val="135000"/>
              </a:schemeClr>
              <a:prstClr val="white"/>
            </a:duotone>
            <a:lum bright="-28000" contrast="58000"/>
          </a:blip>
          <a:srcRect/>
          <a:stretch>
            <a:fillRect l="-8000" r="-8000" b="-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04B95-51D8-48EA-9CE3-BD8A0EEA645B}" type="datetimeFigureOut">
              <a:rPr lang="en-US" smtClean="0"/>
              <a:pPr/>
              <a:t>9/23/18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2CDBA4-E838-4440-83D8-8EF9027B0C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5:43-48</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pPr marL="0" indent="0">
              <a:buNone/>
            </a:pPr>
            <a:r>
              <a:rPr lang="en-US" sz="2600" dirty="0" smtClean="0"/>
              <a:t>“You have heard that it was said, ‘You shall love your neighbor and hate your enemy.’ But I say to you, love your enemies, bless those who curse you, do good to those who hate you, and pray for those who spitefully use you and persecute you, that you may be sons of your Father in heaven; for He makes His sun rise on the evil and on the good, and sends rain on the just and on the unjust. For if you love those who love you, what reward have you? Do not even the tax collectors do the same? And if you greet your brethren only, what do you do more than others? Do not even the tax collectors do so? Therefore you shall be perfect, just as your Father in heaven is perfect” (NKJV).</a:t>
            </a:r>
          </a:p>
          <a:p>
            <a:pPr marL="0" indent="0">
              <a:buNone/>
            </a:pPr>
            <a:endParaRPr lang="en-US" sz="26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 Perfection</a:t>
            </a:r>
            <a:endParaRPr lang="en-US" dirty="0"/>
          </a:p>
        </p:txBody>
      </p:sp>
      <p:sp>
        <p:nvSpPr>
          <p:cNvPr id="3" name="Content Placeholder 2"/>
          <p:cNvSpPr>
            <a:spLocks noGrp="1"/>
          </p:cNvSpPr>
          <p:nvPr>
            <p:ph idx="1"/>
          </p:nvPr>
        </p:nvSpPr>
        <p:spPr>
          <a:xfrm>
            <a:off x="457200" y="1417638"/>
            <a:ext cx="8229600" cy="5107679"/>
          </a:xfrm>
        </p:spPr>
        <p:txBody>
          <a:bodyPr>
            <a:noAutofit/>
          </a:bodyPr>
          <a:lstStyle/>
          <a:p>
            <a:pPr marL="571500" indent="-571500">
              <a:buAutoNum type="romanUcPeriod"/>
            </a:pPr>
            <a:r>
              <a:rPr lang="en-US" sz="3600" dirty="0" smtClean="0"/>
              <a:t>What is Perfection?</a:t>
            </a:r>
          </a:p>
          <a:p>
            <a:pPr marL="971550" lvl="1" indent="-571500">
              <a:buAutoNum type="alphaUcPeriod"/>
            </a:pPr>
            <a:r>
              <a:rPr lang="en-US" sz="3200" dirty="0" smtClean="0"/>
              <a:t>Is it </a:t>
            </a:r>
            <a:r>
              <a:rPr lang="en-US" sz="3200" dirty="0" err="1" smtClean="0"/>
              <a:t>sinlessness</a:t>
            </a:r>
            <a:r>
              <a:rPr lang="en-US" sz="3200" dirty="0" smtClean="0"/>
              <a:t>? (Ecclesiastes 7:20).</a:t>
            </a:r>
          </a:p>
          <a:p>
            <a:pPr marL="971550" lvl="1" indent="-571500">
              <a:buAutoNum type="alphaUcPeriod"/>
            </a:pPr>
            <a:r>
              <a:rPr lang="en-US" sz="3200" dirty="0" err="1" smtClean="0"/>
              <a:t>Sinlessness</a:t>
            </a:r>
            <a:r>
              <a:rPr lang="en-US" sz="3200" dirty="0" smtClean="0"/>
              <a:t> after coming to Christ?                (1 John 2:1).</a:t>
            </a:r>
          </a:p>
          <a:p>
            <a:pPr marL="971550" lvl="1" indent="-571500">
              <a:buAutoNum type="alphaUcPeriod"/>
            </a:pPr>
            <a:r>
              <a:rPr lang="en-US" sz="3200" dirty="0" smtClean="0"/>
              <a:t>Perfection defined.</a:t>
            </a:r>
          </a:p>
          <a:p>
            <a:pPr marL="1371600" lvl="2" indent="-571500">
              <a:buFont typeface="+mj-lt"/>
              <a:buAutoNum type="arabicPeriod"/>
            </a:pPr>
            <a:r>
              <a:rPr lang="en-US" sz="2800" dirty="0" smtClean="0"/>
              <a:t>In Context (Matt. 5:43-48)—Fuller, more complete behavior. </a:t>
            </a:r>
            <a:r>
              <a:rPr lang="en-US" sz="2800" i="1" dirty="0" err="1" smtClean="0"/>
              <a:t>Teleioō</a:t>
            </a:r>
            <a:r>
              <a:rPr lang="en-US" sz="2800" dirty="0" smtClean="0"/>
              <a:t>— “to carry through completely, to accomplish, finish.”</a:t>
            </a:r>
          </a:p>
          <a:p>
            <a:pPr marL="1371600" lvl="2" indent="-571500">
              <a:buFont typeface="+mj-lt"/>
              <a:buAutoNum type="arabicPeriod"/>
            </a:pPr>
            <a:r>
              <a:rPr lang="en-US" sz="2800" dirty="0" smtClean="0"/>
              <a:t>Jesus’ Suffering (Heb. 2:10).</a:t>
            </a:r>
          </a:p>
          <a:p>
            <a:pPr marL="1371600" lvl="2" indent="-571500">
              <a:buFont typeface="+mj-lt"/>
              <a:buAutoNum type="arabicPeriod"/>
            </a:pPr>
            <a:r>
              <a:rPr lang="en-US" sz="2800" dirty="0" smtClean="0"/>
              <a:t>Of the Resurrection (Luke 13:31-33). </a:t>
            </a:r>
          </a:p>
          <a:p>
            <a:pPr marL="0" indent="0">
              <a:buNone/>
            </a:pPr>
            <a:endParaRPr 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 Perfection</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pPr marL="857250" indent="-857250">
              <a:buFont typeface="+mj-lt"/>
              <a:buAutoNum type="romanUcPeriod" startAt="2"/>
            </a:pPr>
            <a:r>
              <a:rPr lang="en-US" dirty="0" smtClean="0"/>
              <a:t>Perfection Is…</a:t>
            </a:r>
          </a:p>
          <a:p>
            <a:pPr marL="971550" lvl="1" indent="-571500">
              <a:buAutoNum type="alphaUcPeriod"/>
            </a:pPr>
            <a:r>
              <a:rPr lang="en-US" dirty="0" smtClean="0"/>
              <a:t>Maturity (Heb. 6:1-2, NASB).</a:t>
            </a:r>
          </a:p>
          <a:p>
            <a:pPr marL="971550" lvl="1" indent="-571500">
              <a:buAutoNum type="alphaUcPeriod"/>
            </a:pPr>
            <a:r>
              <a:rPr lang="en-US" dirty="0" smtClean="0"/>
              <a:t>Completeness (Phil. 3:12-15).</a:t>
            </a:r>
          </a:p>
          <a:p>
            <a:pPr marL="971550" lvl="1" indent="-571500">
              <a:buAutoNum type="alphaUcPeriod"/>
            </a:pPr>
            <a:r>
              <a:rPr lang="en-US" dirty="0" smtClean="0"/>
              <a:t>Faithfulness (Col. 3:12-14; Rev. 3:1-3, </a:t>
            </a:r>
            <a:r>
              <a:rPr lang="en-US" i="1" dirty="0" err="1" smtClean="0"/>
              <a:t>plēroō</a:t>
            </a:r>
            <a:r>
              <a:rPr lang="en-US" dirty="0" smtClean="0"/>
              <a:t>—“to make full, to fill up”).</a:t>
            </a:r>
            <a:endParaRPr lang="en-US"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 Perfection</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pPr marL="857250" indent="-857250">
              <a:buFont typeface="+mj-lt"/>
              <a:buAutoNum type="romanUcPeriod" startAt="3"/>
            </a:pPr>
            <a:r>
              <a:rPr lang="en-US" dirty="0" smtClean="0"/>
              <a:t>God’s desire for believers.</a:t>
            </a:r>
          </a:p>
          <a:p>
            <a:pPr marL="971550" lvl="1" indent="-571500">
              <a:buAutoNum type="alphaUcPeriod"/>
            </a:pPr>
            <a:r>
              <a:rPr lang="en-US" dirty="0" smtClean="0"/>
              <a:t>Perfection is the purpose of preaching (Col. 1:24-28).</a:t>
            </a:r>
          </a:p>
          <a:p>
            <a:pPr marL="971550" lvl="1" indent="-571500">
              <a:buAutoNum type="alphaUcPeriod"/>
            </a:pPr>
            <a:r>
              <a:rPr lang="en-US" dirty="0" smtClean="0"/>
              <a:t>Perfection is the purpose of God’s servants (Eph. 4:11-15).</a:t>
            </a:r>
          </a:p>
          <a:p>
            <a:pPr marL="0" lvl="1" indent="1588" algn="ctr">
              <a:buNone/>
            </a:pPr>
            <a:r>
              <a:rPr lang="en-US" sz="4000" i="1" dirty="0" smtClean="0"/>
              <a:t>May we strive to be mature, complete, and fulfill our service to God in all things. </a:t>
            </a:r>
            <a:endParaRPr lang="en-US" sz="4000"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P03000398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6CE1A73-7373-4B19-8DE8-5A600F6ED2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TP030003989</Template>
  <TotalTime>43</TotalTime>
  <Words>375</Words>
  <Application>Microsoft Macintosh PowerPoint</Application>
  <PresentationFormat>On-screen Show (4:3)</PresentationFormat>
  <Paragraphs>20</Paragraphs>
  <Slides>4</Slides>
  <Notes>0</Notes>
  <HiddenSlides>0</HiddenSlides>
  <MMClips>0</MMClips>
  <ScaleCrop>false</ScaleCrop>
  <HeadingPairs>
    <vt:vector size="4" baseType="variant">
      <vt:variant>
        <vt:lpstr>Design Template</vt:lpstr>
      </vt:variant>
      <vt:variant>
        <vt:i4>1</vt:i4>
      </vt:variant>
      <vt:variant>
        <vt:lpstr>Slide Titles</vt:lpstr>
      </vt:variant>
      <vt:variant>
        <vt:i4>4</vt:i4>
      </vt:variant>
    </vt:vector>
  </HeadingPairs>
  <TitlesOfParts>
    <vt:vector size="5" baseType="lpstr">
      <vt:lpstr>TP030003989</vt:lpstr>
      <vt:lpstr>Matthew 5:43-48</vt:lpstr>
      <vt:lpstr>Christian Perfection</vt:lpstr>
      <vt:lpstr>Christian Perfection</vt:lpstr>
      <vt:lpstr>Christian Perfection</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5:43-48</dc:title>
  <dc:subject/>
  <dc:creator>OlsenParkLaptop</dc:creator>
  <cp:keywords/>
  <dc:description/>
  <cp:lastModifiedBy>Kyle Pope</cp:lastModifiedBy>
  <cp:revision>6</cp:revision>
  <dcterms:created xsi:type="dcterms:W3CDTF">2018-09-24T01:00:14Z</dcterms:created>
  <dcterms:modified xsi:type="dcterms:W3CDTF">2018-09-24T01:00:24Z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TC300039899990</vt:lpwstr>
  </property>
</Properties>
</file>