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9" r:id="rId3"/>
    <p:sldId id="263" r:id="rId4"/>
    <p:sldId id="264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767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5650" y="0"/>
            <a:ext cx="595076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706411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9206" y="2268787"/>
            <a:ext cx="40182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43462" y="3262853"/>
            <a:ext cx="311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1645677" y="641225"/>
            <a:ext cx="311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965568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7700901" y="416062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9536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6564" y="970410"/>
            <a:ext cx="4850177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46207" y="641225"/>
            <a:ext cx="311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1643882" y="2962586"/>
            <a:ext cx="311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47254"/>
            <a:ext cx="596742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477" y="2268786"/>
            <a:ext cx="5843948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805818"/>
            <a:ext cx="5963238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54031" y="2052116"/>
            <a:ext cx="291897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9977" y="2052115"/>
            <a:ext cx="2920667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47129" y="641223"/>
            <a:ext cx="311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1645238" y="636424"/>
            <a:ext cx="311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805818"/>
            <a:ext cx="596742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6964" y="2052115"/>
            <a:ext cx="2922350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6964" y="2851331"/>
            <a:ext cx="2920217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9975" y="2052115"/>
            <a:ext cx="2924849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99976" y="2851331"/>
            <a:ext cx="2924849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47129" y="641226"/>
            <a:ext cx="311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165616" y="1127550"/>
            <a:ext cx="311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743" y="1282452"/>
            <a:ext cx="199827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0115" y="805818"/>
            <a:ext cx="4084709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7742" y="3186155"/>
            <a:ext cx="199827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53359" y="0"/>
            <a:ext cx="7779237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8532996" y="0"/>
            <a:ext cx="20574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60296" y="3229"/>
            <a:ext cx="3472301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66015" y="1127550"/>
            <a:ext cx="311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430" y="1282453"/>
            <a:ext cx="2978240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7741" y="3182928"/>
            <a:ext cx="2978906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2123846" y="2105202"/>
            <a:ext cx="7020154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1" y="0"/>
            <a:ext cx="91424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72313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968748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199" y="2052116"/>
            <a:ext cx="5847405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940390" y="5293464"/>
            <a:ext cx="2662729" cy="13716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pPr/>
              <a:t>5/25/18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413517" y="3683541"/>
            <a:ext cx="5885352" cy="134382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8806" y="164593"/>
            <a:ext cx="477545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721532" y="0"/>
            <a:ext cx="3428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857BC5F5-9048-7443-8EAB-B9E229F8D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Luke</a:t>
            </a:r>
            <a:r>
              <a:rPr lang="en-US" dirty="0"/>
              <a:t> </a:t>
            </a:r>
            <a:r>
              <a:rPr lang="en-US" sz="5400" dirty="0"/>
              <a:t>17:1-4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AC156A2-A8D1-9E4E-B24C-BDCA38A81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4000" dirty="0"/>
              <a:t>Must I only forgive if someone repents?</a:t>
            </a:r>
          </a:p>
          <a:p>
            <a:pPr lvl="1"/>
            <a:r>
              <a:rPr lang="en-US" sz="3800" dirty="0"/>
              <a:t>We may hear different things in such discussions.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528834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857BC5F5-9048-7443-8EAB-B9E229F8D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Luke</a:t>
            </a:r>
            <a:r>
              <a:rPr lang="en-US"/>
              <a:t> </a:t>
            </a:r>
            <a:r>
              <a:rPr lang="en-US" sz="5400"/>
              <a:t>17:1-4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AC156A2-A8D1-9E4E-B24C-BDCA38A81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199" y="2052116"/>
            <a:ext cx="5847405" cy="4645150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dirty="0"/>
              <a:t>Must I only forgive if someone repents?</a:t>
            </a:r>
          </a:p>
          <a:p>
            <a:pPr lvl="1"/>
            <a:r>
              <a:rPr lang="en-US" sz="3800" dirty="0"/>
              <a:t>Someone says, “Yes!”</a:t>
            </a:r>
          </a:p>
          <a:p>
            <a:pPr lvl="2"/>
            <a:r>
              <a:rPr lang="en-US" sz="2400" dirty="0"/>
              <a:t>We may think they are saying we can hold a grudge and harbor resentment. </a:t>
            </a:r>
          </a:p>
          <a:p>
            <a:pPr lvl="2"/>
            <a:r>
              <a:rPr lang="en-US" sz="2400" dirty="0"/>
              <a:t>We may take them to say our response determines the salvation of others.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5806554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857BC5F5-9048-7443-8EAB-B9E229F8D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Luke</a:t>
            </a:r>
            <a:r>
              <a:rPr lang="en-US"/>
              <a:t> </a:t>
            </a:r>
            <a:r>
              <a:rPr lang="en-US" sz="5400"/>
              <a:t>17:1-4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AC156A2-A8D1-9E4E-B24C-BDCA38A81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199" y="2052116"/>
            <a:ext cx="5847405" cy="4645150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dirty="0"/>
              <a:t>Must I only forgive if someone repents?</a:t>
            </a:r>
          </a:p>
          <a:p>
            <a:pPr lvl="1"/>
            <a:r>
              <a:rPr lang="en-US" sz="3800" dirty="0"/>
              <a:t>Someone says, “No!”</a:t>
            </a:r>
          </a:p>
          <a:p>
            <a:pPr lvl="2"/>
            <a:r>
              <a:rPr lang="en-US" sz="2400" dirty="0"/>
              <a:t>We may think they are saying one can be right with God without repentance. </a:t>
            </a:r>
          </a:p>
          <a:p>
            <a:pPr lvl="2"/>
            <a:r>
              <a:rPr lang="en-US" sz="2400" dirty="0"/>
              <a:t>We may take them to say we can’t still feel pain for a wrong done to us.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39814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857BC5F5-9048-7443-8EAB-B9E229F8D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AC156A2-A8D1-9E4E-B24C-BDCA38A81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199" y="2052116"/>
            <a:ext cx="5847405" cy="4645150"/>
          </a:xfrm>
        </p:spPr>
        <p:txBody>
          <a:bodyPr anchor="t">
            <a:normAutofit fontScale="850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Repentance is necessary to stand right with God.</a:t>
            </a:r>
          </a:p>
          <a:p>
            <a:pPr lvl="1"/>
            <a:r>
              <a:rPr lang="en-US" sz="3800" dirty="0"/>
              <a:t>Repent or perish (Luke 13:13)</a:t>
            </a:r>
          </a:p>
          <a:p>
            <a:pPr lvl="1"/>
            <a:r>
              <a:rPr lang="en-US" sz="3800" dirty="0"/>
              <a:t>Simon (Acts 8:20-23)</a:t>
            </a:r>
          </a:p>
          <a:p>
            <a:pPr lvl="2"/>
            <a:r>
              <a:rPr lang="en-US" sz="2400" dirty="0"/>
              <a:t>Without repentance God will not forgive us of sins we have committed. 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58020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857BC5F5-9048-7443-8EAB-B9E229F8D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AC156A2-A8D1-9E4E-B24C-BDCA38A81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199" y="2052116"/>
            <a:ext cx="5847405" cy="4645150"/>
          </a:xfrm>
        </p:spPr>
        <p:txBody>
          <a:bodyPr anchor="t">
            <a:normAutofit fontScale="85000" lnSpcReduction="10000"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 sz="4000" dirty="0"/>
              <a:t>Our forgiveness and God’s are not the same.</a:t>
            </a:r>
          </a:p>
          <a:p>
            <a:pPr lvl="1"/>
            <a:r>
              <a:rPr lang="en-US" sz="3200" dirty="0"/>
              <a:t>Corinth (1 Cor. 5:1-5; 2 Cor. 2:4-11)</a:t>
            </a:r>
          </a:p>
          <a:p>
            <a:pPr lvl="2"/>
            <a:r>
              <a:rPr lang="en-US" sz="2400" dirty="0"/>
              <a:t>If he repented, God already forgave him. </a:t>
            </a:r>
          </a:p>
          <a:p>
            <a:pPr lvl="1"/>
            <a:r>
              <a:rPr lang="en-US" sz="3200" dirty="0"/>
              <a:t>Stephen (Acts 7:60)</a:t>
            </a:r>
          </a:p>
          <a:p>
            <a:pPr lvl="2"/>
            <a:r>
              <a:rPr lang="en-US" sz="2400" dirty="0"/>
              <a:t>Not “pressing charges,” must still repent towards God.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9946719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857BC5F5-9048-7443-8EAB-B9E229F8D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AC156A2-A8D1-9E4E-B24C-BDCA38A81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199" y="2052116"/>
            <a:ext cx="5847405" cy="4645150"/>
          </a:xfrm>
        </p:spPr>
        <p:txBody>
          <a:bodyPr anchor="t">
            <a:normAutofit fontScale="92500" lnSpcReduction="20000"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sz="4000" dirty="0"/>
              <a:t>Our attitude matters.</a:t>
            </a:r>
          </a:p>
          <a:p>
            <a:pPr lvl="1"/>
            <a:r>
              <a:rPr lang="en-US" sz="3000" dirty="0"/>
              <a:t>The measure you use (Matt. 7:1-2; James 2:13)</a:t>
            </a:r>
          </a:p>
          <a:p>
            <a:pPr lvl="2"/>
            <a:r>
              <a:rPr lang="en-US" sz="2400" dirty="0"/>
              <a:t>Resentment can jeopardize our soul.</a:t>
            </a:r>
          </a:p>
          <a:p>
            <a:pPr lvl="1"/>
            <a:r>
              <a:rPr lang="en-US" sz="3200" dirty="0"/>
              <a:t>As Christ forgave (Col. 3:12-15)</a:t>
            </a:r>
          </a:p>
          <a:p>
            <a:pPr lvl="2"/>
            <a:r>
              <a:rPr lang="en-US" sz="2400" dirty="0"/>
              <a:t>Bearing </a:t>
            </a:r>
            <a:r>
              <a:rPr lang="en-US" sz="2400"/>
              <a:t>grudges</a:t>
            </a:r>
            <a:r>
              <a:rPr lang="en-US" sz="2400" smtClean="0"/>
              <a:t> robs </a:t>
            </a:r>
            <a:r>
              <a:rPr lang="en-US" sz="2400" dirty="0"/>
              <a:t>us of our peace.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713346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857BC5F5-9048-7443-8EAB-B9E229F8D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/>
              <a:t>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="http://schemas.openxmlformats.org/drawingml/2006/main" xmlns:r="http://schemas.openxmlformats.org/officeDocument/2006/relationships" xmlns:p="http://schemas.openxmlformats.org/presentationml/2006/main" xmlns:a16="http://schemas.microsoft.com/office/drawing/2014/main" xmlns:mv="urn:schemas-microsoft-com:mac:vml" xmlns:mc="http://schemas.openxmlformats.org/markup-compatibility/2006" id="{FAC156A2-A8D1-9E4E-B24C-BDCA38A81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199" y="2052116"/>
            <a:ext cx="5847405" cy="4645150"/>
          </a:xfrm>
        </p:spPr>
        <p:txBody>
          <a:bodyPr anchor="t">
            <a:normAutofit fontScale="77500" lnSpcReduction="20000"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sz="4000" dirty="0"/>
              <a:t>What if repentance never happens?</a:t>
            </a:r>
          </a:p>
          <a:p>
            <a:pPr lvl="1"/>
            <a:r>
              <a:rPr lang="en-US" sz="3000" dirty="0"/>
              <a:t>Compare (Luke 17:3; Mark 11:25-26)</a:t>
            </a:r>
          </a:p>
          <a:p>
            <a:pPr lvl="2"/>
            <a:r>
              <a:rPr lang="en-US" sz="2400" dirty="0"/>
              <a:t>Should repentance</a:t>
            </a:r>
            <a:r>
              <a:rPr lang="en-US" sz="2400" dirty="0" smtClean="0"/>
              <a:t> be assumed</a:t>
            </a:r>
            <a:r>
              <a:rPr lang="en-US" sz="2400" dirty="0"/>
              <a:t>? </a:t>
            </a:r>
            <a:r>
              <a:rPr lang="en-US" sz="2400" dirty="0" smtClean="0"/>
              <a:t>Perhaps</a:t>
            </a:r>
            <a:r>
              <a:rPr lang="en-US" sz="2400" dirty="0"/>
              <a:t>.</a:t>
            </a:r>
          </a:p>
          <a:p>
            <a:pPr lvl="2"/>
            <a:r>
              <a:rPr lang="en-US" sz="2400" dirty="0"/>
              <a:t>Or is this addressing attitude?</a:t>
            </a:r>
          </a:p>
          <a:p>
            <a:pPr lvl="1"/>
            <a:r>
              <a:rPr lang="en-US" sz="3200" dirty="0"/>
              <a:t>Discipline doesn’t equal resentment.</a:t>
            </a:r>
          </a:p>
          <a:p>
            <a:pPr lvl="1"/>
            <a:r>
              <a:rPr lang="en-US" sz="3200" dirty="0"/>
              <a:t>Forgiveness doesn’t erase pain.</a:t>
            </a:r>
          </a:p>
          <a:p>
            <a:pPr lvl="1"/>
            <a:endParaRPr lang="en-US" sz="24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963087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319</Words>
  <Application>Microsoft Macintosh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Madison</vt:lpstr>
      <vt:lpstr>Luke 17:1-4</vt:lpstr>
      <vt:lpstr>Luke 17:1-4</vt:lpstr>
      <vt:lpstr>Luke 17:1-4</vt:lpstr>
      <vt:lpstr>Forgiveness</vt:lpstr>
      <vt:lpstr>Forgiveness</vt:lpstr>
      <vt:lpstr>Forgiveness</vt:lpstr>
      <vt:lpstr>Forgiveness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Luke 17:1-4</dc:title>
  <cp:lastModifiedBy>Kyle Pope</cp:lastModifiedBy>
  <cp:revision>7</cp:revision>
  <dcterms:created xsi:type="dcterms:W3CDTF">2018-05-25T15:45:32Z</dcterms:created>
  <dcterms:modified xsi:type="dcterms:W3CDTF">2018-05-25T15:46:17Z</dcterms:modified>
</cp:coreProperties>
</file>