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933" r:id="rId1"/>
  </p:sldMasterIdLst>
  <p:sldIdLst>
    <p:sldId id="258" r:id="rId2"/>
    <p:sldId id="264" r:id="rId3"/>
    <p:sldId id="259" r:id="rId4"/>
    <p:sldId id="260" r:id="rId5"/>
    <p:sldId id="261" r:id="rId6"/>
    <p:sldId id="257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6B96C1"/>
    <a:srgbClr val="6185A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848600" y="0"/>
            <a:ext cx="1295399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  <a:alpha val="20000"/>
                </a:schemeClr>
              </a:gs>
              <a:gs pos="100000">
                <a:schemeClr val="bg1">
                  <a:lumMod val="85000"/>
                  <a:alpha val="20000"/>
                </a:schemeClr>
              </a:gs>
            </a:gsLst>
            <a:lin ang="21594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" y="2971800"/>
            <a:ext cx="5120640" cy="1709928"/>
          </a:xfrm>
        </p:spPr>
        <p:txBody>
          <a:bodyPr vert="horz" lIns="91440" tIns="45720" rIns="91440" bIns="45720" rtlCol="0" anchor="b" anchorCtr="0">
            <a:noAutofit/>
            <a:scene3d>
              <a:camera prst="orthographicFront"/>
              <a:lightRig rig="morning" dir="t">
                <a:rot lat="0" lon="0" rev="2400000"/>
              </a:lightRig>
            </a:scene3d>
            <a:sp3d extrusionH="63500" contourW="6350">
              <a:bevelT w="19050" h="50800" prst="softRound"/>
              <a:contourClr>
                <a:schemeClr val="bg1"/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baseline="0">
                <a:solidFill>
                  <a:schemeClr val="tx2"/>
                </a:solidFill>
                <a:effectLst>
                  <a:innerShdw blurRad="63500" dist="50800" dir="5400000">
                    <a:schemeClr val="bg1">
                      <a:alpha val="50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" y="4956048"/>
            <a:ext cx="5111496" cy="1004048"/>
          </a:xfr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threePt" dir="t"/>
            </a:scene3d>
            <a:sp3d>
              <a:contourClr>
                <a:schemeClr val="bg1"/>
              </a:contourClr>
            </a:sp3d>
          </a:bodyPr>
          <a:lstStyle>
            <a:lvl1pPr marL="0" indent="0" algn="ctr">
              <a:spcBef>
                <a:spcPct val="0"/>
              </a:spcBef>
              <a:buNone/>
              <a:defRPr sz="15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12700" dir="2700000" algn="tl" rotWithShape="0">
                    <a:schemeClr val="bg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ctr" defTabSz="914400" rtl="0" eaLnBrk="1" latinLnBrk="0" hangingPunct="1">
              <a:lnSpc>
                <a:spcPct val="120000"/>
              </a:lnSpc>
              <a:spcBef>
                <a:spcPts val="2400"/>
              </a:spcBef>
              <a:buClr>
                <a:schemeClr val="tx2"/>
              </a:buClr>
              <a:buSzPct val="100000"/>
              <a:buFont typeface="Wingdings 2" pitchFamily="18" charset="2"/>
              <a:buNone/>
            </a:pPr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62943" y="4694238"/>
            <a:ext cx="2133600" cy="365125"/>
          </a:xfrm>
          <a:prstGeom prst="rect">
            <a:avLst/>
          </a:prstGeom>
        </p:spPr>
        <p:txBody>
          <a:bodyPr/>
          <a:lstStyle/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6213-B4C4-4C5C-8EAE-01416D175C4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titleSlideBev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" y="4760260"/>
            <a:ext cx="5120640" cy="179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8259"/>
            <a:ext cx="7071837" cy="901700"/>
          </a:xfrm>
        </p:spPr>
        <p:txBody>
          <a:bodyPr bIns="0"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12988"/>
            <a:ext cx="6843713" cy="381317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00" y="1103406"/>
            <a:ext cx="7085908" cy="841188"/>
          </a:xfrm>
        </p:spPr>
        <p:txBody>
          <a:bodyPr tIns="0" bIns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7562943" y="4694238"/>
            <a:ext cx="2133600" cy="365125"/>
          </a:xfrm>
          <a:prstGeom prst="rect">
            <a:avLst/>
          </a:prstGeom>
        </p:spPr>
        <p:txBody>
          <a:bodyPr/>
          <a:lstStyle/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096435"/>
            <a:ext cx="7072313" cy="566738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4093" y="443753"/>
            <a:ext cx="6970059" cy="3977640"/>
          </a:xfrm>
          <a:noFill/>
          <a:ln>
            <a:noFill/>
          </a:ln>
          <a:scene3d>
            <a:camera prst="orthographicFront"/>
            <a:lightRig rig="balanced" dir="t"/>
          </a:scene3d>
          <a:sp3d extrusionH="63500">
            <a:bevelT w="38100" h="38100" prst="softRound"/>
            <a:contourClr>
              <a:schemeClr val="bg1"/>
            </a:contourClr>
          </a:sp3d>
        </p:spPr>
        <p:txBody>
          <a:bodyPr>
            <a:scene3d>
              <a:camera prst="orthographicFront"/>
              <a:lightRig rig="threePt" dir="t"/>
            </a:scene3d>
            <a:sp3d>
              <a:contourClr>
                <a:schemeClr val="bg1"/>
              </a:contourClr>
            </a:sp3d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663173"/>
            <a:ext cx="7072313" cy="804862"/>
          </a:xfrm>
        </p:spPr>
        <p:txBody>
          <a:bodyPr lIns="109728">
            <a:normAutofit/>
          </a:bodyPr>
          <a:lstStyle>
            <a:lvl1pPr marL="0" indent="0">
              <a:spcBef>
                <a:spcPct val="0"/>
              </a:spcBef>
              <a:buNone/>
              <a:defRPr sz="15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7562943" y="4694238"/>
            <a:ext cx="2133600" cy="365125"/>
          </a:xfrm>
          <a:prstGeom prst="rect">
            <a:avLst/>
          </a:prstGeom>
        </p:spPr>
        <p:txBody>
          <a:bodyPr/>
          <a:lstStyle/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3D1D0-23A8-1946-8358-A512915CF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62943" y="4694238"/>
            <a:ext cx="2133600" cy="365125"/>
          </a:xfrm>
          <a:prstGeom prst="rect">
            <a:avLst/>
          </a:prstGeom>
        </p:spPr>
        <p:txBody>
          <a:bodyPr/>
          <a:lstStyle/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3D1D0-23A8-1946-8358-A512915CF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24600" y="685800"/>
            <a:ext cx="1128713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685800"/>
            <a:ext cx="586740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62943" y="4694238"/>
            <a:ext cx="2133600" cy="365125"/>
          </a:xfrm>
          <a:prstGeom prst="rect">
            <a:avLst/>
          </a:prstGeom>
        </p:spPr>
        <p:txBody>
          <a:bodyPr/>
          <a:lstStyle/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1341" y="6181538"/>
            <a:ext cx="806824" cy="365125"/>
          </a:xfrm>
        </p:spPr>
        <p:txBody>
          <a:bodyPr/>
          <a:lstStyle/>
          <a:p>
            <a:fld id="{9D13D1D0-23A8-1946-8358-A512915CF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62943" y="46942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9D13D1D0-23A8-1946-8358-A512915CF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2971800"/>
            <a:ext cx="5122862" cy="1712259"/>
          </a:xfrm>
        </p:spPr>
        <p:txBody>
          <a:bodyPr anchor="b" anchorCtr="0">
            <a:noAutofit/>
            <a:scene3d>
              <a:camera prst="orthographicFront"/>
              <a:lightRig rig="morning" dir="t">
                <a:rot lat="0" lon="0" rev="2400000"/>
              </a:lightRig>
            </a:scene3d>
            <a:sp3d extrusionH="63500" contourW="6350">
              <a:bevelT w="19050" h="50800" prst="softRound"/>
              <a:contourClr>
                <a:schemeClr val="bg1"/>
              </a:contourClr>
            </a:sp3d>
          </a:bodyPr>
          <a:lstStyle>
            <a:lvl1pPr algn="ctr">
              <a:defRPr sz="4400" b="1" baseline="0">
                <a:solidFill>
                  <a:schemeClr val="tx2"/>
                </a:solidFill>
                <a:effectLst>
                  <a:innerShdw blurRad="63500" dist="50800" dir="5400000">
                    <a:schemeClr val="bg1">
                      <a:alpha val="50000"/>
                    </a:scheme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953000"/>
            <a:ext cx="5113896" cy="1001000"/>
          </a:xfr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threePt" dir="t"/>
            </a:scene3d>
            <a:sp3d>
              <a:contourClr>
                <a:schemeClr val="bg1"/>
              </a:contourClr>
            </a:sp3d>
          </a:bodyPr>
          <a:lstStyle>
            <a:lvl1pPr marL="0" indent="0" algn="ctr">
              <a:lnSpc>
                <a:spcPct val="120000"/>
              </a:lnSpc>
              <a:spcBef>
                <a:spcPct val="0"/>
              </a:spcBef>
              <a:buNone/>
              <a:defRPr sz="15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12700" dir="2700000" algn="tl" rotWithShape="0">
                    <a:schemeClr val="bg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tx2"/>
              </a:buClr>
              <a:buSzPct val="100000"/>
              <a:buFont typeface="Wingdings 2" pitchFamily="18" charset="2"/>
              <a:buNone/>
            </a:pPr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0" y="6356350"/>
            <a:ext cx="2133600" cy="365125"/>
          </a:xfrm>
          <a:prstGeom prst="rect">
            <a:avLst/>
          </a:prstGeom>
        </p:spPr>
        <p:txBody>
          <a:bodyPr anchor="t" anchorCtr="0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538" y="6356350"/>
            <a:ext cx="2130552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006353" y="9144"/>
            <a:ext cx="2743200" cy="6848856"/>
          </a:xfrm>
          <a:noFill/>
          <a:ln>
            <a:noFill/>
          </a:ln>
          <a:scene3d>
            <a:camera prst="orthographicFront"/>
            <a:lightRig rig="balanced" dir="t"/>
          </a:scene3d>
          <a:sp3d extrusionH="63500">
            <a:bevelT w="38100" h="38100" prst="softRound"/>
            <a:contourClr>
              <a:schemeClr val="bg1"/>
            </a:contourClr>
          </a:sp3d>
        </p:spPr>
        <p:txBody>
          <a:bodyPr vert="horz" lIns="91440" tIns="45720" rIns="91440" bIns="45720" rtlCol="0">
            <a:normAutofit/>
            <a:scene3d>
              <a:camera prst="orthographicFront"/>
              <a:lightRig rig="threePt" dir="t"/>
            </a:scene3d>
            <a:sp3d>
              <a:contourClr>
                <a:schemeClr val="bg1"/>
              </a:contourClr>
            </a:sp3d>
          </a:bodyPr>
          <a:lstStyle>
            <a:lvl1pPr marL="0" indent="0" algn="l" defTabSz="914400" rtl="0" eaLnBrk="1" latinLnBrk="0" hangingPunct="1">
              <a:spcBef>
                <a:spcPts val="2400"/>
              </a:spcBef>
              <a:buClr>
                <a:schemeClr val="tx2"/>
              </a:buClr>
              <a:buSzPct val="10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12700" dir="2700000" algn="tl" rotWithShape="0">
                    <a:schemeClr val="bg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pic>
        <p:nvPicPr>
          <p:cNvPr id="9" name="Picture 8" descr="titleSlideBev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" y="4760260"/>
            <a:ext cx="5120640" cy="17967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90800" y="6356350"/>
            <a:ext cx="667871" cy="365125"/>
          </a:xfrm>
        </p:spPr>
        <p:txBody>
          <a:bodyPr vert="horz" lIns="45720" tIns="45720" rIns="45720" bIns="45720" rtlCol="0">
            <a:noAutofit/>
            <a:scene3d>
              <a:camera prst="orthographicFront"/>
              <a:lightRig rig="morning" dir="t">
                <a:rot lat="0" lon="0" rev="2400000"/>
              </a:lightRig>
            </a:scene3d>
            <a:sp3d extrusionH="6350">
              <a:bevelT w="6350" h="6350" prst="softRound"/>
              <a:contourClr>
                <a:schemeClr val="bg1"/>
              </a:contourClr>
            </a:sp3d>
          </a:bodyPr>
          <a:lstStyle>
            <a:lvl1pPr marL="282575" indent="-282575" algn="ctr" defTabSz="914400" rtl="0" eaLnBrk="1" latinLnBrk="0" hangingPunct="1">
              <a:spcBef>
                <a:spcPts val="2400"/>
              </a:spcBef>
              <a:buClr>
                <a:schemeClr val="tx2"/>
              </a:buClr>
              <a:buSzPct val="100000"/>
              <a:buFont typeface="Wingdings 2" pitchFamily="18" charset="2"/>
              <a:buNone/>
              <a:defRPr kumimoji="0" sz="1200" b="1" i="0" u="none" strike="noStrike" kern="120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12700" dir="2700000" algn="tl" rotWithShape="0">
                    <a:schemeClr val="bg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9D13D1D0-23A8-1946-8358-A512915CF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524435"/>
            <a:ext cx="4845424" cy="731838"/>
          </a:xfrm>
        </p:spPr>
        <p:txBody>
          <a:bodyPr>
            <a:noAutofit/>
          </a:bodyPr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4845424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62943" y="46942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9D13D1D0-23A8-1946-8358-A512915CF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9144"/>
            <a:ext cx="2379663" cy="6848856"/>
          </a:xfrm>
          <a:noFill/>
          <a:ln>
            <a:noFill/>
          </a:ln>
          <a:scene3d>
            <a:camera prst="orthographicFront"/>
            <a:lightRig rig="balanced" dir="t"/>
          </a:scene3d>
          <a:sp3d extrusionH="63500">
            <a:bevelT w="38100" h="38100" prst="softRound"/>
            <a:contourClr>
              <a:schemeClr val="bg1"/>
            </a:contourClr>
          </a:sp3d>
        </p:spPr>
        <p:txBody>
          <a:bodyPr vert="horz" lIns="91440" tIns="45720" rIns="91440" bIns="45720" rtlCol="0">
            <a:normAutofit/>
            <a:scene3d>
              <a:camera prst="orthographicFront"/>
              <a:lightRig rig="threePt" dir="t"/>
            </a:scene3d>
            <a:sp3d>
              <a:contourClr>
                <a:schemeClr val="bg1"/>
              </a:contourClr>
            </a:sp3d>
          </a:bodyPr>
          <a:lstStyle>
            <a:lvl1pPr marL="0" indent="0" algn="l" defTabSz="914400" rtl="0" eaLnBrk="1" latinLnBrk="0" hangingPunct="1">
              <a:spcBef>
                <a:spcPts val="2400"/>
              </a:spcBef>
              <a:buClr>
                <a:schemeClr val="tx2"/>
              </a:buClr>
              <a:buSzPct val="10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12700" dir="2700000" algn="tl" rotWithShape="0">
                    <a:schemeClr val="bg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654300"/>
            <a:ext cx="7315200" cy="850900"/>
          </a:xfrm>
        </p:spPr>
        <p:txBody>
          <a:bodyPr anchor="b" anchorCtr="0">
            <a:normAutofit/>
          </a:bodyPr>
          <a:lstStyle>
            <a:lvl1pPr algn="ctr">
              <a:defRPr sz="4400" b="1" cap="none" baseline="0">
                <a:effectLst>
                  <a:innerShdw blurRad="63500" dist="50800" dir="5400000">
                    <a:schemeClr val="bg1">
                      <a:alpha val="50000"/>
                    </a:scheme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7099" y="3622344"/>
            <a:ext cx="7302501" cy="1105401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ct val="0"/>
              </a:spcBef>
              <a:buNone/>
              <a:defRPr sz="15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0" y="6356350"/>
            <a:ext cx="2133600" cy="365125"/>
          </a:xfrm>
          <a:prstGeom prst="rect">
            <a:avLst/>
          </a:prstGeom>
        </p:spPr>
        <p:txBody>
          <a:bodyPr anchor="t" anchorCtr="0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538" y="635635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9" name="Picture 8" descr="SectionHeader-Bev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048" y="3559792"/>
            <a:ext cx="7315200" cy="179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2035" y="1600200"/>
            <a:ext cx="3429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11706" y="1600200"/>
            <a:ext cx="3429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7562943" y="4694238"/>
            <a:ext cx="2133600" cy="365125"/>
          </a:xfrm>
          <a:prstGeom prst="rect">
            <a:avLst/>
          </a:prstGeom>
        </p:spPr>
        <p:txBody>
          <a:bodyPr/>
          <a:lstStyle/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3D1D0-23A8-1946-8358-A512915CF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omparisonBoxes.png"/>
          <p:cNvPicPr>
            <a:picLocks noChangeAspect="1"/>
          </p:cNvPicPr>
          <p:nvPr/>
        </p:nvPicPr>
        <p:blipFill>
          <a:blip r:embed="rId2"/>
          <a:srcRect l="4559" t="28431" r="57794" b="7647"/>
          <a:stretch>
            <a:fillRect/>
          </a:stretch>
        </p:blipFill>
        <p:spPr>
          <a:xfrm>
            <a:off x="363071" y="1949824"/>
            <a:ext cx="3474720" cy="4290753"/>
          </a:xfrm>
          <a:prstGeom prst="rect">
            <a:avLst/>
          </a:prstGeom>
        </p:spPr>
      </p:pic>
      <p:pic>
        <p:nvPicPr>
          <p:cNvPr id="11" name="Picture 10" descr="ComparisonBoxes.png"/>
          <p:cNvPicPr>
            <a:picLocks noChangeAspect="1"/>
          </p:cNvPicPr>
          <p:nvPr/>
        </p:nvPicPr>
        <p:blipFill>
          <a:blip r:embed="rId2"/>
          <a:srcRect l="4559" t="28431" r="57794" b="7647"/>
          <a:stretch>
            <a:fillRect/>
          </a:stretch>
        </p:blipFill>
        <p:spPr>
          <a:xfrm>
            <a:off x="3992880" y="1945341"/>
            <a:ext cx="3474720" cy="4290753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72236"/>
            <a:ext cx="3429000" cy="4174564"/>
          </a:xfrm>
          <a:prstGeom prst="roundRect">
            <a:avLst>
              <a:gd name="adj" fmla="val 4119"/>
            </a:avLst>
          </a:prstGeom>
          <a:noFill/>
          <a:effectLst/>
          <a:scene3d>
            <a:camera prst="orthographicFront"/>
            <a:lightRig rig="soft" dir="t"/>
          </a:scene3d>
          <a:sp3d>
            <a:extrusionClr>
              <a:schemeClr val="bg1"/>
            </a:extrusionClr>
            <a:contourClr>
              <a:schemeClr val="bg1">
                <a:lumMod val="65000"/>
              </a:schemeClr>
            </a:contourClr>
          </a:sp3d>
        </p:spPr>
        <p:txBody>
          <a:bodyPr tIns="91440" bIns="91440">
            <a:normAutofit/>
            <a:scene3d>
              <a:camera prst="orthographicFront"/>
              <a:lightRig rig="threePt" dir="t"/>
            </a:scene3d>
            <a:sp3d>
              <a:contourClr>
                <a:schemeClr val="bg1"/>
              </a:contourClr>
            </a:sp3d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" y="1237129"/>
            <a:ext cx="3429000" cy="698033"/>
          </a:xfrm>
        </p:spPr>
        <p:txBody>
          <a:bodyPr tIns="0" bIns="0" anchor="b">
            <a:normAutofit/>
          </a:bodyPr>
          <a:lstStyle>
            <a:lvl1pPr marL="0" indent="0" algn="ctr">
              <a:lnSpc>
                <a:spcPts val="2900"/>
              </a:lnSpc>
              <a:spcBef>
                <a:spcPct val="0"/>
              </a:spcBef>
              <a:buNone/>
              <a:defRPr sz="26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11706" y="1237129"/>
            <a:ext cx="3429000" cy="698033"/>
          </a:xfrm>
        </p:spPr>
        <p:txBody>
          <a:bodyPr tIns="0" bIns="0" anchor="b">
            <a:normAutofit/>
          </a:bodyPr>
          <a:lstStyle>
            <a:lvl1pPr marL="0" indent="0" algn="ctr">
              <a:lnSpc>
                <a:spcPts val="2900"/>
              </a:lnSpc>
              <a:spcBef>
                <a:spcPct val="0"/>
              </a:spcBef>
              <a:buNone/>
              <a:defRPr sz="26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11706" y="1972236"/>
            <a:ext cx="3429000" cy="4174564"/>
          </a:xfrm>
          <a:prstGeom prst="roundRect">
            <a:avLst>
              <a:gd name="adj" fmla="val 2941"/>
            </a:avLst>
          </a:prstGeom>
          <a:noFill/>
          <a:effectLst/>
          <a:scene3d>
            <a:camera prst="orthographicFront"/>
            <a:lightRig rig="soft" dir="t"/>
          </a:scene3d>
          <a:sp3d>
            <a:extrusionClr>
              <a:schemeClr val="bg1"/>
            </a:extrusionClr>
            <a:contourClr>
              <a:schemeClr val="bg1">
                <a:lumMod val="65000"/>
              </a:schemeClr>
            </a:contourClr>
          </a:sp3d>
        </p:spPr>
        <p:txBody>
          <a:bodyPr vert="horz" lIns="91440" tIns="91440" rIns="91440" bIns="91440" rtlCol="0">
            <a:normAutofit/>
            <a:scene3d>
              <a:camera prst="orthographicFront"/>
              <a:lightRig rig="threePt" dir="t"/>
            </a:scene3d>
            <a:sp3d>
              <a:contourClr>
                <a:schemeClr val="bg1"/>
              </a:contourClr>
            </a:sp3d>
          </a:bodyPr>
          <a:lstStyle>
            <a:lvl1pPr algn="l" defTabSz="914400" rtl="0" eaLnBrk="1" latinLnBrk="0" hangingPunct="1">
              <a:buSzPct val="100000"/>
              <a:buFont typeface="Wingdings 2" pitchFamily="18" charset="2"/>
              <a:buChar char="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12700" dir="2700000" algn="tl" rotWithShape="0">
                    <a:schemeClr val="bg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algn="l" defTabSz="914400" rtl="0" eaLnBrk="1" latinLnBrk="0" hangingPunct="1">
              <a:buSzPct val="100000"/>
              <a:buFont typeface="Wingdings 2" pitchFamily="18" charset="2"/>
              <a:buChar char="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12700" dir="2700000" algn="tl" rotWithShape="0">
                    <a:schemeClr val="bg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buSzPct val="100000"/>
              <a:buFont typeface="Wingdings 2" pitchFamily="18" charset="2"/>
              <a:buChar char="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12700" dir="2700000" algn="tl" rotWithShape="0">
                    <a:schemeClr val="bg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buSzPct val="100000"/>
              <a:buFont typeface="Wingdings 2" pitchFamily="18" charset="2"/>
              <a:buChar char="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12700" dir="2700000" algn="tl" rotWithShape="0">
                    <a:schemeClr val="bg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buSzPct val="100000"/>
              <a:buFont typeface="Wingdings 2" pitchFamily="18" charset="2"/>
              <a:buChar char="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12700" dir="2700000" algn="tl" rotWithShape="0">
                    <a:schemeClr val="bg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16200000">
            <a:off x="7562943" y="4694238"/>
            <a:ext cx="2133600" cy="365125"/>
          </a:xfrm>
          <a:prstGeom prst="rect">
            <a:avLst/>
          </a:prstGeom>
        </p:spPr>
        <p:txBody>
          <a:bodyPr/>
          <a:lstStyle/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3D1D0-23A8-1946-8358-A512915CF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7562943" y="4694238"/>
            <a:ext cx="2133600" cy="365125"/>
          </a:xfrm>
          <a:prstGeom prst="rect">
            <a:avLst/>
          </a:prstGeom>
        </p:spPr>
        <p:txBody>
          <a:bodyPr/>
          <a:lstStyle/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3D1D0-23A8-1946-8358-A512915CF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62943" y="4694238"/>
            <a:ext cx="2133600" cy="365125"/>
          </a:xfrm>
          <a:prstGeom prst="rect">
            <a:avLst/>
          </a:prstGeom>
        </p:spPr>
        <p:txBody>
          <a:bodyPr/>
          <a:lstStyle/>
          <a:p>
            <a:fld id="{E0870305-1E4A-1E42-8EFA-918DC57E68EA}" type="datetimeFigureOut">
              <a:rPr lang="en-US" smtClean="0"/>
              <a:pPr/>
              <a:t>2/27/18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3D1D0-23A8-1946-8358-A512915CF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9624" y="524435"/>
            <a:ext cx="6454510" cy="7318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morning" dir="t">
                <a:rot lat="0" lon="0" rev="2400000"/>
              </a:lightRig>
            </a:scene3d>
            <a:sp3d extrusionH="63500" contourW="6350">
              <a:bevelT w="19050" h="50800" prst="softRound"/>
              <a:contourClr>
                <a:schemeClr val="bg1"/>
              </a:contourClr>
            </a:sp3d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624" y="1600200"/>
            <a:ext cx="645451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threePt" dir="t"/>
            </a:scene3d>
            <a:sp3d>
              <a:contourClr>
                <a:schemeClr val="bg1"/>
              </a:contourClr>
            </a:sp3d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4753" y="6364100"/>
            <a:ext cx="806824" cy="365125"/>
          </a:xfrm>
          <a:prstGeom prst="rect">
            <a:avLst/>
          </a:prstGeom>
        </p:spPr>
        <p:txBody>
          <a:bodyPr vert="horz" lIns="45720" tIns="45720" rIns="45720" bIns="45720" rtlCol="0" anchor="ctr">
            <a:scene3d>
              <a:camera prst="orthographicFront"/>
              <a:lightRig rig="morning" dir="t">
                <a:rot lat="0" lon="0" rev="2400000"/>
              </a:lightRig>
            </a:scene3d>
            <a:sp3d extrusionH="6350">
              <a:bevelT w="6350" h="6350" prst="softRound"/>
              <a:contourClr>
                <a:schemeClr val="bg1"/>
              </a:contourClr>
            </a:sp3d>
          </a:bodyPr>
          <a:lstStyle>
            <a:lvl1pPr algn="r">
              <a:defRPr sz="45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50800" dist="12700" dir="2700000" algn="tl" rotWithShape="0">
                    <a:schemeClr val="bg1">
                      <a:alpha val="40000"/>
                    </a:schemeClr>
                  </a:outerShdw>
                </a:effectLst>
              </a:defRPr>
            </a:lvl1pPr>
          </a:lstStyle>
          <a:p>
            <a:fld id="{9D13D1D0-23A8-1946-8358-A512915CF4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evelDivider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121660" y="0"/>
            <a:ext cx="107156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  <p:sldLayoutId id="2147483946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>
          <a:solidFill>
            <a:schemeClr val="tx2"/>
          </a:solidFill>
          <a:effectLst>
            <a:innerShdw blurRad="63500" dist="50800" dir="5400000">
              <a:schemeClr val="bg1">
                <a:alpha val="50000"/>
              </a:schemeClr>
            </a:inn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400"/>
        </a:spcBef>
        <a:buClr>
          <a:schemeClr val="tx2"/>
        </a:buClr>
        <a:buSzPct val="100000"/>
        <a:buFont typeface="Wingdings 2" pitchFamily="18" charset="2"/>
        <a:buChar char=""/>
        <a:defRPr sz="2600" kern="1200">
          <a:solidFill>
            <a:schemeClr val="tx1">
              <a:lumMod val="65000"/>
              <a:lumOff val="35000"/>
            </a:schemeClr>
          </a:solidFill>
          <a:effectLst>
            <a:outerShdw blurRad="50800" dist="127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tx2">
            <a:lumMod val="60000"/>
            <a:lumOff val="40000"/>
          </a:schemeClr>
        </a:buClr>
        <a:buSzPct val="100000"/>
        <a:buFont typeface="Wingdings 2" pitchFamily="18" charset="2"/>
        <a:buChar char=""/>
        <a:defRPr sz="2400" kern="1200">
          <a:solidFill>
            <a:schemeClr val="tx1">
              <a:lumMod val="65000"/>
              <a:lumOff val="35000"/>
            </a:schemeClr>
          </a:solidFill>
          <a:effectLst>
            <a:outerShdw blurRad="50800" dist="127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Clr>
          <a:schemeClr val="tx2"/>
        </a:buClr>
        <a:buSzPct val="100000"/>
        <a:buFont typeface="Wingdings 2" pitchFamily="18" charset="2"/>
        <a:buChar char=""/>
        <a:defRPr sz="2200" kern="1200">
          <a:solidFill>
            <a:schemeClr val="tx1">
              <a:lumMod val="65000"/>
              <a:lumOff val="35000"/>
            </a:schemeClr>
          </a:solidFill>
          <a:effectLst>
            <a:outerShdw blurRad="50800" dist="127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tx2">
            <a:lumMod val="60000"/>
            <a:lumOff val="40000"/>
          </a:schemeClr>
        </a:buClr>
        <a:buSzPct val="100000"/>
        <a:buFont typeface="Wingdings 2" pitchFamily="18" charset="2"/>
        <a:buChar char=""/>
        <a:defRPr sz="2000" kern="1200">
          <a:solidFill>
            <a:schemeClr val="tx1">
              <a:lumMod val="65000"/>
              <a:lumOff val="35000"/>
            </a:schemeClr>
          </a:solidFill>
          <a:effectLst>
            <a:outerShdw blurRad="50800" dist="127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Clr>
          <a:schemeClr val="tx2"/>
        </a:buClr>
        <a:buSzPct val="100000"/>
        <a:buFont typeface="Wingdings 2" pitchFamily="18" charset="2"/>
        <a:buChar char=""/>
        <a:defRPr sz="1800" kern="1200">
          <a:solidFill>
            <a:schemeClr val="tx1">
              <a:lumMod val="65000"/>
              <a:lumOff val="35000"/>
            </a:schemeClr>
          </a:solidFill>
          <a:effectLst>
            <a:outerShdw blurRad="50800" dist="127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239000" y="0"/>
            <a:ext cx="1905000" cy="685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07153" y="2161596"/>
            <a:ext cx="6396981" cy="4404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lvl="1" algn="ctr">
              <a:spcBef>
                <a:spcPct val="20000"/>
              </a:spcBef>
              <a:spcAft>
                <a:spcPts val="1800"/>
              </a:spcAft>
              <a:defRPr/>
            </a:pPr>
            <a:r>
              <a:rPr lang="en-US" sz="3700" dirty="0" smtClean="0"/>
              <a:t>“A friend loves at all times, And a brother is born for adversity” (Prov. 17:17)</a:t>
            </a:r>
          </a:p>
          <a:p>
            <a:pPr marL="0" lvl="1" algn="ctr">
              <a:spcBef>
                <a:spcPct val="20000"/>
              </a:spcBef>
              <a:spcAft>
                <a:spcPts val="1800"/>
              </a:spcAft>
              <a:defRPr/>
            </a:pPr>
            <a:r>
              <a:rPr lang="en-US" sz="3700" dirty="0" smtClean="0"/>
              <a:t>“If you faint in the day of adversity, Your strength is small” (Prov. 24:10)</a:t>
            </a:r>
            <a:endParaRPr kumimoji="0" lang="en-US" sz="3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nip Single Corner Rectangle 5"/>
          <p:cNvSpPr/>
          <p:nvPr/>
        </p:nvSpPr>
        <p:spPr>
          <a:xfrm>
            <a:off x="349624" y="175630"/>
            <a:ext cx="6454510" cy="1729276"/>
          </a:xfrm>
          <a:prstGeom prst="snip1Rect">
            <a:avLst/>
          </a:prstGeom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362" y="351259"/>
            <a:ext cx="6157771" cy="135099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600" b="1" dirty="0" smtClean="0"/>
              <a:t>Two Proverbs on Adversity</a:t>
            </a:r>
            <a:endParaRPr lang="en-US" sz="5600" b="1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239000" y="0"/>
            <a:ext cx="1905000" cy="685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07153" y="2161596"/>
            <a:ext cx="6396981" cy="4404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Ziba</a:t>
            </a: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Servant of Saul’s house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ssigned to care for lands </a:t>
            </a:r>
            <a:r>
              <a:rPr lang="en-US" sz="2800" dirty="0" smtClean="0"/>
              <a:t>of </a:t>
            </a:r>
            <a:r>
              <a:rPr lang="en-US" sz="2800" dirty="0" err="1" smtClean="0"/>
              <a:t>Mephibosheth</a:t>
            </a:r>
            <a:r>
              <a:rPr lang="en-US" sz="2800" dirty="0" smtClean="0"/>
              <a:t> (2</a:t>
            </a:r>
            <a:r>
              <a:rPr lang="en-US" sz="2800" dirty="0" smtClean="0"/>
              <a:t> Samuel 9</a:t>
            </a:r>
            <a:r>
              <a:rPr lang="en-US" sz="2800" dirty="0" smtClean="0"/>
              <a:t>:10-13)</a:t>
            </a: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Lies about him, when David flees to take the lands for himself (2 Sam. 16:1-4)</a:t>
            </a: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Uses the situation to gain David’s favor (2 Sam. 19:17; 24-30)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nip Single Corner Rectangle 5"/>
          <p:cNvSpPr/>
          <p:nvPr/>
        </p:nvSpPr>
        <p:spPr>
          <a:xfrm>
            <a:off x="349624" y="175630"/>
            <a:ext cx="6454510" cy="1729276"/>
          </a:xfrm>
          <a:prstGeom prst="snip1Rect">
            <a:avLst/>
          </a:prstGeom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362" y="351259"/>
            <a:ext cx="6157771" cy="135099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b="1" dirty="0" smtClean="0"/>
              <a:t>Four Men During </a:t>
            </a:r>
            <a:br>
              <a:rPr lang="en-US" sz="5000" b="1" dirty="0" smtClean="0"/>
            </a:br>
            <a:r>
              <a:rPr lang="en-US" sz="5000" b="1" dirty="0" err="1" smtClean="0"/>
              <a:t>Absalom’s</a:t>
            </a:r>
            <a:r>
              <a:rPr lang="en-US" sz="5000" b="1" dirty="0" smtClean="0"/>
              <a:t> Rebellion</a:t>
            </a:r>
            <a:endParaRPr lang="en-US" sz="5000" b="1" dirty="0"/>
          </a:p>
        </p:txBody>
      </p:sp>
      <p:grpSp>
        <p:nvGrpSpPr>
          <p:cNvPr id="20" name="Group 19"/>
          <p:cNvGrpSpPr/>
          <p:nvPr/>
        </p:nvGrpSpPr>
        <p:grpSpPr>
          <a:xfrm>
            <a:off x="7498958" y="864638"/>
            <a:ext cx="1645042" cy="5047536"/>
            <a:chOff x="7498958" y="864638"/>
            <a:chExt cx="1645042" cy="5047536"/>
          </a:xfrm>
        </p:grpSpPr>
        <p:sp>
          <p:nvSpPr>
            <p:cNvPr id="5" name="TextBox 4"/>
            <p:cNvSpPr txBox="1"/>
            <p:nvPr/>
          </p:nvSpPr>
          <p:spPr>
            <a:xfrm>
              <a:off x="7498958" y="864638"/>
              <a:ext cx="1645042" cy="50475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1800"/>
                </a:spcBef>
                <a:spcAft>
                  <a:spcPts val="6600"/>
                </a:spcAft>
              </a:pPr>
              <a:r>
                <a:rPr lang="en-US" sz="2800" b="1" dirty="0" err="1" smtClean="0">
                  <a:effectLst>
                    <a:innerShdw blurRad="63500" dist="50800" dir="13500000">
                      <a:schemeClr val="bg1">
                        <a:alpha val="50000"/>
                      </a:schemeClr>
                    </a:innerShdw>
                  </a:effectLst>
                </a:rPr>
                <a:t>Ziba</a:t>
              </a:r>
              <a:endParaRPr lang="en-US" sz="2800" b="1" dirty="0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endParaRPr>
            </a:p>
            <a:p>
              <a:pPr>
                <a:spcBef>
                  <a:spcPts val="1800"/>
                </a:spcBef>
                <a:spcAft>
                  <a:spcPts val="6600"/>
                </a:spcAft>
              </a:pPr>
              <a:r>
                <a:rPr lang="en-US" sz="2800" b="1" dirty="0" err="1" smtClean="0">
                  <a:solidFill>
                    <a:srgbClr val="5E6871"/>
                  </a:solidFill>
                  <a:effectLst>
                    <a:innerShdw blurRad="63500" dist="50800" dir="13500000">
                      <a:schemeClr val="bg1">
                        <a:alpha val="50000"/>
                      </a:schemeClr>
                    </a:innerShdw>
                  </a:effectLst>
                </a:rPr>
                <a:t>Hushai</a:t>
              </a:r>
              <a:endParaRPr lang="en-US" sz="2800" b="1" dirty="0" smtClean="0">
                <a:solidFill>
                  <a:srgbClr val="5E6871"/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endParaRPr>
            </a:p>
            <a:p>
              <a:pPr>
                <a:spcBef>
                  <a:spcPts val="1800"/>
                </a:spcBef>
                <a:spcAft>
                  <a:spcPts val="6600"/>
                </a:spcAft>
              </a:pPr>
              <a:r>
                <a:rPr lang="en-US" sz="2800" b="1" dirty="0" err="1" smtClean="0">
                  <a:solidFill>
                    <a:srgbClr val="5E6871"/>
                  </a:solidFill>
                  <a:effectLst>
                    <a:innerShdw blurRad="63500" dist="50800" dir="13500000">
                      <a:schemeClr val="bg1">
                        <a:alpha val="50000"/>
                      </a:schemeClr>
                    </a:innerShdw>
                  </a:effectLst>
                </a:rPr>
                <a:t>Shimei</a:t>
              </a:r>
              <a:endParaRPr lang="en-US" sz="2800" b="1" dirty="0" smtClean="0">
                <a:solidFill>
                  <a:srgbClr val="5E6871"/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endParaRPr>
            </a:p>
            <a:p>
              <a:pPr>
                <a:spcBef>
                  <a:spcPts val="1800"/>
                </a:spcBef>
                <a:spcAft>
                  <a:spcPts val="6600"/>
                </a:spcAft>
              </a:pPr>
              <a:r>
                <a:rPr lang="en-US" sz="2800" b="1" dirty="0" err="1" smtClean="0">
                  <a:solidFill>
                    <a:srgbClr val="5E6871"/>
                  </a:solidFill>
                  <a:effectLst>
                    <a:innerShdw blurRad="63500" dist="50800" dir="13500000">
                      <a:schemeClr val="bg1">
                        <a:alpha val="50000"/>
                      </a:schemeClr>
                    </a:innerShdw>
                  </a:effectLst>
                </a:rPr>
                <a:t>Barzillai</a:t>
              </a:r>
              <a:endParaRPr lang="en-US" sz="2800" b="1" dirty="0" smtClean="0">
                <a:solidFill>
                  <a:srgbClr val="5E6871"/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5400000">
              <a:off x="7373824" y="1947429"/>
              <a:ext cx="841604" cy="1588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7707594" y="1817080"/>
              <a:ext cx="175651" cy="175651"/>
            </a:xfrm>
            <a:prstGeom prst="ellipse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5400000">
              <a:off x="7373824" y="3390021"/>
              <a:ext cx="841604" cy="1588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7707594" y="3259672"/>
              <a:ext cx="175651" cy="175651"/>
            </a:xfrm>
            <a:prstGeom prst="ellipse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5400000">
              <a:off x="7373824" y="4926368"/>
              <a:ext cx="841604" cy="1588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7707594" y="4796019"/>
              <a:ext cx="175651" cy="175651"/>
            </a:xfrm>
            <a:prstGeom prst="ellipse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239000" y="0"/>
            <a:ext cx="1905000" cy="685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07153" y="2161596"/>
            <a:ext cx="6396981" cy="4404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Hushai</a:t>
            </a: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David’s friend (2 Sam. 15:32-37)</a:t>
            </a: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Stays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behind to act as a double-agent (2 Sam. 16:15-19)</a:t>
            </a:r>
            <a:endParaRPr lang="en-US" sz="2800" dirty="0" smtClean="0"/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Counsels Absalom to gather forces before pursuing David (2 Sam. 17:5-14)</a:t>
            </a: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Allows time for David to cross the Jordan and prepare for battle (2 Sam. 17:15-21)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nip Single Corner Rectangle 5"/>
          <p:cNvSpPr/>
          <p:nvPr/>
        </p:nvSpPr>
        <p:spPr>
          <a:xfrm>
            <a:off x="349624" y="175630"/>
            <a:ext cx="6454510" cy="1729276"/>
          </a:xfrm>
          <a:prstGeom prst="snip1Rect">
            <a:avLst/>
          </a:prstGeom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362" y="351259"/>
            <a:ext cx="6157771" cy="135099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b="1" dirty="0" smtClean="0"/>
              <a:t>Four Men During </a:t>
            </a:r>
            <a:br>
              <a:rPr lang="en-US" sz="5000" b="1" dirty="0" smtClean="0"/>
            </a:br>
            <a:r>
              <a:rPr lang="en-US" sz="5000" b="1" dirty="0" err="1" smtClean="0"/>
              <a:t>Absalom’s</a:t>
            </a:r>
            <a:r>
              <a:rPr lang="en-US" sz="5000" b="1" dirty="0" smtClean="0"/>
              <a:t> Rebellion</a:t>
            </a:r>
            <a:endParaRPr lang="en-US" sz="5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498958" y="864638"/>
            <a:ext cx="164504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solidFill>
                  <a:srgbClr val="5E6871"/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Ziba</a:t>
            </a:r>
            <a:endParaRPr lang="en-US" sz="2800" b="1" dirty="0" smtClean="0">
              <a:solidFill>
                <a:srgbClr val="5E6871"/>
              </a:solidFill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Hushai</a:t>
            </a:r>
            <a:endParaRPr lang="en-US" sz="2800" b="1" dirty="0" smtClean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solidFill>
                  <a:srgbClr val="5E6871"/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Shimei</a:t>
            </a:r>
            <a:endParaRPr lang="en-US" sz="2800" b="1" dirty="0" smtClean="0">
              <a:solidFill>
                <a:srgbClr val="5E6871"/>
              </a:solidFill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solidFill>
                  <a:srgbClr val="5E6871"/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Barzillai</a:t>
            </a:r>
            <a:endParaRPr lang="en-US" sz="2800" b="1" dirty="0" smtClean="0">
              <a:solidFill>
                <a:srgbClr val="5E6871"/>
              </a:solidFill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7373824" y="1947429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707594" y="1817080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7373824" y="3390021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707594" y="3259672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7373824" y="4926368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707594" y="4796019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239000" y="0"/>
            <a:ext cx="1905000" cy="685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07153" y="2161596"/>
            <a:ext cx="6396981" cy="4404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Shimei</a:t>
            </a: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 from the house </a:t>
            </a:r>
            <a:r>
              <a:rPr lang="en-US" sz="2800" dirty="0" smtClean="0"/>
              <a:t>of Saul who cursed David a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he flees (2 Sam. 16:5-13)</a:t>
            </a:r>
            <a:endParaRPr lang="en-US" sz="2800" dirty="0" smtClean="0"/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Begs for mercy when David returns (2 Sam. 19:16-23).</a:t>
            </a: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David spares his life, but before he dies instructs Solomon to punish him (1 Kings 2:8-9; 2:36-46)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nip Single Corner Rectangle 5"/>
          <p:cNvSpPr/>
          <p:nvPr/>
        </p:nvSpPr>
        <p:spPr>
          <a:xfrm>
            <a:off x="349624" y="175630"/>
            <a:ext cx="6454510" cy="1729276"/>
          </a:xfrm>
          <a:prstGeom prst="snip1Rect">
            <a:avLst/>
          </a:prstGeom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362" y="351259"/>
            <a:ext cx="6157771" cy="135099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b="1" dirty="0" smtClean="0"/>
              <a:t>Four Men During </a:t>
            </a:r>
            <a:br>
              <a:rPr lang="en-US" sz="5000" b="1" dirty="0" smtClean="0"/>
            </a:br>
            <a:r>
              <a:rPr lang="en-US" sz="5000" b="1" dirty="0" err="1" smtClean="0"/>
              <a:t>Absalom’s</a:t>
            </a:r>
            <a:r>
              <a:rPr lang="en-US" sz="5000" b="1" dirty="0" smtClean="0"/>
              <a:t> Rebellion</a:t>
            </a:r>
            <a:endParaRPr lang="en-US" sz="5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498958" y="864638"/>
            <a:ext cx="164504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solidFill>
                  <a:srgbClr val="5E6871"/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Ziba</a:t>
            </a:r>
            <a:endParaRPr lang="en-US" sz="2800" b="1" dirty="0" smtClean="0">
              <a:solidFill>
                <a:srgbClr val="5E6871"/>
              </a:solidFill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solidFill>
                  <a:srgbClr val="5E6871"/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Hushai</a:t>
            </a:r>
            <a:endParaRPr lang="en-US" sz="2800" b="1" dirty="0" smtClean="0">
              <a:solidFill>
                <a:srgbClr val="5E6871"/>
              </a:solidFill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Shimei</a:t>
            </a:r>
            <a:endParaRPr lang="en-US" sz="2800" b="1" dirty="0" smtClean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solidFill>
                  <a:srgbClr val="5E6871"/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Barzillai</a:t>
            </a:r>
            <a:endParaRPr lang="en-US" sz="2800" b="1" dirty="0" smtClean="0">
              <a:solidFill>
                <a:srgbClr val="5E6871"/>
              </a:solidFill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7373824" y="1947429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707594" y="1817080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7373824" y="3390021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707594" y="3259672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7373824" y="4926368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707594" y="4796019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239000" y="0"/>
            <a:ext cx="1905000" cy="685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07153" y="2161596"/>
            <a:ext cx="6396981" cy="4404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Barzillai</a:t>
            </a: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Rich man of Gilead who came to David’s aid when he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fled (2 Sam 17:27-29)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 was 80 years old (2 Sam. 19:32) </a:t>
            </a:r>
            <a:endParaRPr lang="en-US" sz="2800" dirty="0" smtClean="0"/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When David returns he escorts him across the Jordan (2 Sam. 19:31-34)</a:t>
            </a: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Declines David’s offer to dwell in Jerusalem under the king’s provision (2 Sam. 19:39)</a:t>
            </a:r>
          </a:p>
        </p:txBody>
      </p:sp>
      <p:sp>
        <p:nvSpPr>
          <p:cNvPr id="6" name="Snip Single Corner Rectangle 5"/>
          <p:cNvSpPr/>
          <p:nvPr/>
        </p:nvSpPr>
        <p:spPr>
          <a:xfrm>
            <a:off x="349624" y="175630"/>
            <a:ext cx="6454510" cy="1729276"/>
          </a:xfrm>
          <a:prstGeom prst="snip1Rect">
            <a:avLst/>
          </a:prstGeom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362" y="351259"/>
            <a:ext cx="6157771" cy="135099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b="1" dirty="0" smtClean="0"/>
              <a:t>Four Men During </a:t>
            </a:r>
            <a:br>
              <a:rPr lang="en-US" sz="5000" b="1" dirty="0" smtClean="0"/>
            </a:br>
            <a:r>
              <a:rPr lang="en-US" sz="5000" b="1" dirty="0" err="1" smtClean="0"/>
              <a:t>Absalom’s</a:t>
            </a:r>
            <a:r>
              <a:rPr lang="en-US" sz="5000" b="1" dirty="0" smtClean="0"/>
              <a:t> Rebellion</a:t>
            </a:r>
            <a:endParaRPr lang="en-US" sz="5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498958" y="864638"/>
            <a:ext cx="164504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Ziba</a:t>
            </a:r>
            <a:endParaRPr lang="en-US" sz="2800" b="1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Hushai</a:t>
            </a:r>
            <a:endParaRPr lang="en-US" sz="2800" b="1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Shimei</a:t>
            </a:r>
            <a:endParaRPr lang="en-US" sz="2800" b="1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Barzillai</a:t>
            </a:r>
            <a:endParaRPr lang="en-US" sz="2800" b="1" dirty="0" smtClean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7373824" y="1947429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707594" y="1817080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7373824" y="3390021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707594" y="3259672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7373824" y="4926368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707594" y="4796019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239000" y="0"/>
            <a:ext cx="1905000" cy="685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07153" y="2368231"/>
            <a:ext cx="3650337" cy="36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Ziba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Opportunistic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Double-Tongued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  <a:defRPr/>
            </a:pPr>
            <a:r>
              <a:rPr lang="en-US" sz="3200" b="1" dirty="0" err="1" smtClean="0"/>
              <a:t>Hushai</a:t>
            </a:r>
            <a:r>
              <a:rPr lang="en-US" sz="3200" b="1" dirty="0" smtClean="0"/>
              <a:t> </a:t>
            </a: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Brave</a:t>
            </a: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Farsighted</a:t>
            </a:r>
          </a:p>
        </p:txBody>
      </p:sp>
      <p:sp>
        <p:nvSpPr>
          <p:cNvPr id="6" name="Snip Single Corner Rectangle 5"/>
          <p:cNvSpPr/>
          <p:nvPr/>
        </p:nvSpPr>
        <p:spPr>
          <a:xfrm>
            <a:off x="349624" y="175630"/>
            <a:ext cx="6454510" cy="1729276"/>
          </a:xfrm>
          <a:prstGeom prst="snip1Rect">
            <a:avLst/>
          </a:prstGeom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362" y="351259"/>
            <a:ext cx="6157771" cy="135099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b="1" dirty="0" smtClean="0"/>
              <a:t>Four Men During </a:t>
            </a:r>
            <a:br>
              <a:rPr lang="en-US" sz="5000" b="1" dirty="0" smtClean="0"/>
            </a:br>
            <a:r>
              <a:rPr lang="en-US" sz="5000" b="1" dirty="0" err="1" smtClean="0"/>
              <a:t>Absalom’s</a:t>
            </a:r>
            <a:r>
              <a:rPr lang="en-US" sz="5000" b="1" dirty="0" smtClean="0"/>
              <a:t> Rebellion</a:t>
            </a:r>
            <a:endParaRPr lang="en-US" sz="5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48621" y="2368231"/>
            <a:ext cx="3217965" cy="36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Shimei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Foul-mouthed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Disrespectful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  <a:defRPr/>
            </a:pPr>
            <a:r>
              <a:rPr lang="en-US" sz="3200" b="1" dirty="0" err="1" smtClean="0"/>
              <a:t>Barzillai</a:t>
            </a:r>
            <a:r>
              <a:rPr lang="en-US" sz="3200" b="1" dirty="0" smtClean="0"/>
              <a:t> </a:t>
            </a: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Loyal</a:t>
            </a:r>
          </a:p>
          <a:p>
            <a:pPr marL="742950" lvl="1" indent="-285750">
              <a:spcBef>
                <a:spcPct val="20000"/>
              </a:spcBef>
              <a:buFont typeface="Arial"/>
              <a:buChar char="–"/>
              <a:defRPr/>
            </a:pPr>
            <a:r>
              <a:rPr lang="en-US" sz="2800" dirty="0" smtClean="0"/>
              <a:t>Selfless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958" y="864638"/>
            <a:ext cx="164504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Ziba</a:t>
            </a:r>
            <a:endParaRPr lang="en-US" sz="2800" b="1" dirty="0" smtClean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Hushai</a:t>
            </a:r>
            <a:endParaRPr lang="en-US" sz="2800" b="1" dirty="0" smtClean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Shimei</a:t>
            </a:r>
            <a:endParaRPr lang="en-US" sz="2800" b="1" dirty="0" smtClean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Barzillai</a:t>
            </a:r>
            <a:endParaRPr lang="en-US" sz="2800" b="1" dirty="0" smtClean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7373824" y="1947429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707594" y="1817080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7373824" y="3390021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707594" y="3259672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7373824" y="4926368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707594" y="4796019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  <p:bldP spid="4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239000" y="0"/>
            <a:ext cx="1905000" cy="685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07153" y="2368230"/>
            <a:ext cx="6396981" cy="42786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Will We Handle Difficult Times?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en-US" sz="3000" dirty="0" smtClean="0"/>
              <a:t>Will we seek to profit from the misfortune of others?</a:t>
            </a:r>
            <a:endParaRPr lang="en-US" sz="2800" dirty="0" smtClean="0"/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en-US" sz="2800" dirty="0" smtClean="0"/>
              <a:t>Will we be double-tongued?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 be brave and farsighted?</a:t>
            </a:r>
            <a:endParaRPr lang="en-US" sz="2800" dirty="0" smtClean="0"/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Will we say </a:t>
            </a:r>
            <a:r>
              <a:rPr lang="en-US" sz="2800" dirty="0" smtClean="0"/>
              <a:t>things we later regret?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Or,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</a:t>
            </a:r>
            <a:r>
              <a:rPr lang="en-US" sz="2800" dirty="0" err="1" smtClean="0"/>
              <a:t>w</a:t>
            </a:r>
            <a:r>
              <a:rPr lang="en-US" sz="2800" dirty="0" smtClean="0"/>
              <a:t> loyalty and selflessness?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nip Single Corner Rectangle 5"/>
          <p:cNvSpPr/>
          <p:nvPr/>
        </p:nvSpPr>
        <p:spPr>
          <a:xfrm>
            <a:off x="349624" y="175630"/>
            <a:ext cx="6454510" cy="1729276"/>
          </a:xfrm>
          <a:prstGeom prst="snip1Rect">
            <a:avLst/>
          </a:prstGeom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362" y="351259"/>
            <a:ext cx="6157771" cy="135099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b="1" dirty="0" smtClean="0"/>
              <a:t>Four Men During </a:t>
            </a:r>
            <a:br>
              <a:rPr lang="en-US" sz="5000" b="1" dirty="0" smtClean="0"/>
            </a:br>
            <a:r>
              <a:rPr lang="en-US" sz="5000" b="1" dirty="0" err="1" smtClean="0"/>
              <a:t>Absalom’s</a:t>
            </a:r>
            <a:r>
              <a:rPr lang="en-US" sz="5000" b="1" dirty="0" smtClean="0"/>
              <a:t> Rebellion</a:t>
            </a:r>
            <a:endParaRPr lang="en-US" sz="5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498958" y="864638"/>
            <a:ext cx="164504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Ziba</a:t>
            </a:r>
            <a:endParaRPr lang="en-US" sz="2800" b="1" dirty="0" smtClean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Hushai</a:t>
            </a:r>
            <a:endParaRPr lang="en-US" sz="2800" b="1" dirty="0" smtClean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Shimei</a:t>
            </a:r>
            <a:endParaRPr lang="en-US" sz="2800" b="1" dirty="0" smtClean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  <a:p>
            <a:pPr>
              <a:spcBef>
                <a:spcPts val="1800"/>
              </a:spcBef>
              <a:spcAft>
                <a:spcPts val="6600"/>
              </a:spcAft>
            </a:pPr>
            <a:r>
              <a:rPr lang="en-US" sz="2800" b="1" dirty="0" err="1" smtClean="0">
                <a:effectLst>
                  <a:innerShdw blurRad="63500" dist="50800" dir="13500000">
                    <a:schemeClr val="bg1">
                      <a:alpha val="50000"/>
                    </a:schemeClr>
                  </a:innerShdw>
                </a:effectLst>
              </a:rPr>
              <a:t>Barzillai</a:t>
            </a:r>
            <a:endParaRPr lang="en-US" sz="2800" b="1" dirty="0" smtClean="0">
              <a:effectLst>
                <a:innerShdw blurRad="63500" dist="50800" dir="13500000">
                  <a:schemeClr val="bg1">
                    <a:alpha val="50000"/>
                  </a:schemeClr>
                </a:innerShdw>
              </a:effectLst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7373824" y="1947429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707594" y="1817080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7373824" y="3390021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707594" y="3259672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7373824" y="4926368"/>
            <a:ext cx="841604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707594" y="4796019"/>
            <a:ext cx="175651" cy="175651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al">
  <a:themeElements>
    <a:clrScheme name="Metal">
      <a:dk1>
        <a:sysClr val="windowText" lastClr="000000"/>
      </a:dk1>
      <a:lt1>
        <a:sysClr val="window" lastClr="FFFFFF"/>
      </a:lt1>
      <a:dk2>
        <a:srgbClr val="32363B"/>
      </a:dk2>
      <a:lt2>
        <a:srgbClr val="CACFD3"/>
      </a:lt2>
      <a:accent1>
        <a:srgbClr val="6283AD"/>
      </a:accent1>
      <a:accent2>
        <a:srgbClr val="324966"/>
      </a:accent2>
      <a:accent3>
        <a:srgbClr val="5B9EA4"/>
      </a:accent3>
      <a:accent4>
        <a:srgbClr val="1D5B57"/>
      </a:accent4>
      <a:accent5>
        <a:srgbClr val="1B4430"/>
      </a:accent5>
      <a:accent6>
        <a:srgbClr val="2F3C35"/>
      </a:accent6>
      <a:hlink>
        <a:srgbClr val="ED7307"/>
      </a:hlink>
      <a:folHlink>
        <a:srgbClr val="6D6F71"/>
      </a:folHlink>
    </a:clrScheme>
    <a:fontScheme name="Metal">
      <a:majorFont>
        <a:latin typeface="Eurostile"/>
        <a:ea typeface=""/>
        <a:cs typeface=""/>
        <a:font script="Jpan" typeface="ＭＳ Ｐゴシック"/>
      </a:majorFont>
      <a:minorFont>
        <a:latin typeface="Eurostile"/>
        <a:ea typeface=""/>
        <a:cs typeface=""/>
        <a:font script="Jpan" typeface="ＭＳ Ｐゴシック"/>
      </a:minorFont>
    </a:fontScheme>
    <a:fmtScheme name="Metal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0000"/>
              </a:schemeClr>
            </a:gs>
            <a:gs pos="100000">
              <a:schemeClr val="phClr">
                <a:tint val="70000"/>
                <a:shade val="94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60000"/>
                <a:satMod val="130000"/>
              </a:schemeClr>
            </a:gs>
            <a:gs pos="100000">
              <a:schemeClr val="phClr">
                <a:tint val="70000"/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38100" dist="12700" dir="5400000" rotWithShape="0">
              <a:srgbClr val="FFFFFF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3000000"/>
            </a:lightRig>
          </a:scene3d>
          <a:sp3d contourW="15875" prstMaterial="matte">
            <a:bevelT w="63500" h="50800" prst="angle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Metal.thmx</Template>
  <TotalTime>760</TotalTime>
  <Words>448</Words>
  <Application>Microsoft Macintosh PowerPoint</Application>
  <PresentationFormat>On-screen Show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Metal</vt:lpstr>
      <vt:lpstr>Two Proverbs on Adversity</vt:lpstr>
      <vt:lpstr>Four Men During  Absalom’s Rebellion</vt:lpstr>
      <vt:lpstr>Four Men During  Absalom’s Rebellion</vt:lpstr>
      <vt:lpstr>Four Men During  Absalom’s Rebellion</vt:lpstr>
      <vt:lpstr>Four Men During  Absalom’s Rebellion</vt:lpstr>
      <vt:lpstr>Four Men During  Absalom’s Rebellion</vt:lpstr>
      <vt:lpstr>Four Men During  Absalom’s Rebellion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8</cp:revision>
  <dcterms:created xsi:type="dcterms:W3CDTF">2018-02-28T01:58:04Z</dcterms:created>
  <dcterms:modified xsi:type="dcterms:W3CDTF">2018-02-28T01:59:18Z</dcterms:modified>
</cp:coreProperties>
</file>