
<file path=[Content_Types].xml><?xml version="1.0" encoding="utf-8"?>
<Types xmlns="http://schemas.openxmlformats.org/package/2006/content-types">
  <Override PartName="/ppt/slideLayouts/slideLayout4.xml" ContentType="application/vnd.openxmlformats-officedocument.presentationml.slideLayout+xml"/>
  <Default Extension="jpeg" ContentType="image/jpeg"/>
  <Override PartName="/ppt/slideLayouts/slideLayout6.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Default Extension="rels" ContentType="application/vnd.openxmlformats-package.relationship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slideLayouts/slideLayout3.xml" ContentType="application/vnd.openxmlformats-officedocument.presentationml.slideLayout+xml"/>
  <Default Extension="xml" ContentType="application/xml"/>
  <Override PartName="/ppt/slides/slide2.xml" ContentType="application/vnd.openxmlformats-officedocument.presentationml.slide+xml"/>
  <Override PartName="/docProps/app.xml" ContentType="application/vnd.openxmlformats-officedocument.extended-properties+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s/slide4.xml" ContentType="application/vnd.openxmlformats-officedocument.presentationml.slide+xml"/>
  <Override PartName="/ppt/viewProps.xml" ContentType="application/vnd.openxmlformats-officedocument.presentationml.viewProps+xml"/>
  <Override PartName="/ppt/slideLayouts/slideLayout7.xml" ContentType="application/vnd.openxmlformats-officedocument.presentationml.slideLayout+xml"/>
  <Override PartName="/ppt/slides/slide6.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s/slide8.xml" ContentType="application/vnd.openxmlformats-officedocument.presentationml.slide+xml"/>
  <Override PartName="/ppt/slideLayouts/slideLayout2.xml" ContentType="application/vnd.openxmlformats-officedocument.presentationml.slideLayout+xml"/>
  <Override PartName="/ppt/presentation.xml" ContentType="application/vnd.openxmlformats-officedocument.presentationml.presentation.main+xml"/>
  <Default Extension="bin" ContentType="application/vnd.openxmlformats-officedocument.presentationml.printerSettings"/>
  <Override PartName="/ppt/slides/slide1.xml" ContentType="application/vnd.openxmlformats-officedocument.presentationml.slide+xml"/>
  <Override PartName="/ppt/presProps.xml" ContentType="application/vnd.openxmlformats-officedocument.presentationml.presProps+xml"/>
  <Override PartName="/ppt/tableStyles.xml" ContentType="application/vnd.openxmlformats-officedocument.presentationml.tableStyles+xml"/>
  <Override PartName="/ppt/theme/theme1.xml" ContentType="application/vnd.openxmlformats-officedocument.theme+xml"/>
  <Override PartName="/ppt/slides/slide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trictFirstAndLastChars="0" saveSubsetFonts="1" autoCompressPictures="0">
  <p:sldMasterIdLst>
    <p:sldMasterId id="2147483649" r:id="rId1"/>
  </p:sldMasterIdLst>
  <p:sldIdLst>
    <p:sldId id="259" r:id="rId2"/>
    <p:sldId id="260" r:id="rId3"/>
    <p:sldId id="264" r:id="rId4"/>
    <p:sldId id="257" r:id="rId5"/>
    <p:sldId id="265" r:id="rId6"/>
    <p:sldId id="266" r:id="rId7"/>
    <p:sldId id="267" r:id="rId8"/>
    <p:sldId id="268" r:id="rId9"/>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charset="0"/>
        <a:ea typeface="+mn-ea"/>
        <a:cs typeface="+mn-cs"/>
      </a:defRPr>
    </a:lvl5pPr>
    <a:lvl6pPr marL="2286000" algn="l" defTabSz="457200" rtl="0" eaLnBrk="1" latinLnBrk="0" hangingPunct="1">
      <a:defRPr sz="2400" kern="1200">
        <a:solidFill>
          <a:schemeClr val="tx1"/>
        </a:solidFill>
        <a:latin typeface="Times New Roman" charset="0"/>
        <a:ea typeface="+mn-ea"/>
        <a:cs typeface="+mn-cs"/>
      </a:defRPr>
    </a:lvl6pPr>
    <a:lvl7pPr marL="2743200" algn="l" defTabSz="457200" rtl="0" eaLnBrk="1" latinLnBrk="0" hangingPunct="1">
      <a:defRPr sz="2400" kern="1200">
        <a:solidFill>
          <a:schemeClr val="tx1"/>
        </a:solidFill>
        <a:latin typeface="Times New Roman" charset="0"/>
        <a:ea typeface="+mn-ea"/>
        <a:cs typeface="+mn-cs"/>
      </a:defRPr>
    </a:lvl7pPr>
    <a:lvl8pPr marL="3200400" algn="l" defTabSz="457200" rtl="0" eaLnBrk="1" latinLnBrk="0" hangingPunct="1">
      <a:defRPr sz="2400" kern="1200">
        <a:solidFill>
          <a:schemeClr val="tx1"/>
        </a:solidFill>
        <a:latin typeface="Times New Roman" charset="0"/>
        <a:ea typeface="+mn-ea"/>
        <a:cs typeface="+mn-cs"/>
      </a:defRPr>
    </a:lvl8pPr>
    <a:lvl9pPr marL="3657600" algn="l" defTabSz="457200" rtl="0" eaLnBrk="1" latinLnBrk="0" hangingPunct="1">
      <a:defRPr sz="2400"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0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horzBarState="maximized">
    <p:restoredLeft sz="15620"/>
    <p:restoredTop sz="94660"/>
  </p:normalViewPr>
  <p:slideViewPr>
    <p:cSldViewPr>
      <p:cViewPr>
        <p:scale>
          <a:sx n="100" d="100"/>
          <a:sy n="100" d="100"/>
        </p:scale>
        <p:origin x="-480" y="-2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interSettings" Target="printerSettings/printerSettings1.bin"/></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sp>
        <p:nvSpPr>
          <p:cNvPr id="33" name="Rectangle 32"/>
          <p:cNvSpPr/>
          <p:nvPr userDrawn="1"/>
        </p:nvSpPr>
        <p:spPr bwMode="auto">
          <a:xfrm>
            <a:off x="0" y="0"/>
            <a:ext cx="9144000" cy="6858000"/>
          </a:xfrm>
          <a:prstGeom prst="rect">
            <a:avLst/>
          </a:prstGeom>
          <a:solidFill>
            <a:schemeClr val="accent4">
              <a:lumMod val="25000"/>
              <a:alpha val="5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charset="0"/>
            </a:endParaRPr>
          </a:p>
        </p:txBody>
      </p:sp>
      <p:grpSp>
        <p:nvGrpSpPr>
          <p:cNvPr id="3074" name="Group 2"/>
          <p:cNvGrpSpPr>
            <a:grpSpLocks/>
          </p:cNvGrpSpPr>
          <p:nvPr/>
        </p:nvGrpSpPr>
        <p:grpSpPr bwMode="auto">
          <a:xfrm>
            <a:off x="0" y="0"/>
            <a:ext cx="9144000" cy="6858000"/>
            <a:chOff x="0" y="0"/>
            <a:chExt cx="5760" cy="4320"/>
          </a:xfrm>
        </p:grpSpPr>
        <p:sp>
          <p:nvSpPr>
            <p:cNvPr id="3075" name="Rectangle 3"/>
            <p:cNvSpPr>
              <a:spLocks noChangeArrowheads="1"/>
            </p:cNvSpPr>
            <p:nvPr/>
          </p:nvSpPr>
          <p:spPr bwMode="hidden">
            <a:xfrm>
              <a:off x="0" y="0"/>
              <a:ext cx="5760" cy="535"/>
            </a:xfrm>
            <a:prstGeom prst="rect">
              <a:avLst/>
            </a:prstGeom>
            <a:gradFill rotWithShape="0">
              <a:gsLst>
                <a:gs pos="0">
                  <a:schemeClr val="folHlink"/>
                </a:gs>
                <a:gs pos="100000">
                  <a:schemeClr val="bg1"/>
                </a:gs>
              </a:gsLst>
              <a:lin ang="5400000" scaled="1"/>
            </a:gradFill>
            <a:ln w="9525">
              <a:noFill/>
              <a:miter lim="800000"/>
              <a:headEnd/>
              <a:tailEnd/>
            </a:ln>
            <a:effectLst/>
          </p:spPr>
          <p:txBody>
            <a:bodyPr wrap="none" anchor="ctr">
              <a:prstTxWarp prst="textNoShape">
                <a:avLst/>
              </a:prstTxWarp>
            </a:bodyPr>
            <a:lstStyle/>
            <a:p>
              <a:endParaRPr lang="en-US"/>
            </a:p>
          </p:txBody>
        </p:sp>
        <p:sp>
          <p:nvSpPr>
            <p:cNvPr id="3076" name="Rectangle 4"/>
            <p:cNvSpPr>
              <a:spLocks noChangeArrowheads="1"/>
            </p:cNvSpPr>
            <p:nvPr/>
          </p:nvSpPr>
          <p:spPr bwMode="hidden">
            <a:xfrm>
              <a:off x="0" y="3147"/>
              <a:ext cx="5760" cy="1173"/>
            </a:xfrm>
            <a:prstGeom prst="rect">
              <a:avLst/>
            </a:prstGeom>
            <a:gradFill rotWithShape="0">
              <a:gsLst>
                <a:gs pos="0">
                  <a:schemeClr val="bg1"/>
                </a:gs>
                <a:gs pos="100000">
                  <a:schemeClr val="folHlink"/>
                </a:gs>
              </a:gsLst>
              <a:lin ang="5400000" scaled="1"/>
            </a:gradFill>
            <a:ln w="9525">
              <a:noFill/>
              <a:miter lim="800000"/>
              <a:headEnd/>
              <a:tailEnd/>
            </a:ln>
          </p:spPr>
          <p:txBody>
            <a:bodyPr wrap="none" anchor="ctr">
              <a:prstTxWarp prst="textNoShape">
                <a:avLst/>
              </a:prstTxWarp>
            </a:bodyPr>
            <a:lstStyle/>
            <a:p>
              <a:endParaRPr lang="en-US"/>
            </a:p>
          </p:txBody>
        </p:sp>
      </p:grpSp>
      <p:sp>
        <p:nvSpPr>
          <p:cNvPr id="3077" name="Rectangle 5"/>
          <p:cNvSpPr>
            <a:spLocks noGrp="1" noChangeArrowheads="1"/>
          </p:cNvSpPr>
          <p:nvPr>
            <p:ph type="ctrTitle"/>
          </p:nvPr>
        </p:nvSpPr>
        <p:spPr>
          <a:xfrm>
            <a:off x="1295400" y="1524000"/>
            <a:ext cx="7772400" cy="1143000"/>
          </a:xfrm>
        </p:spPr>
        <p:txBody>
          <a:bodyPr/>
          <a:lstStyle>
            <a:lvl1pPr>
              <a:defRPr/>
            </a:lvl1pPr>
          </a:lstStyle>
          <a:p>
            <a:r>
              <a:rPr lang="en-US" altLang="en-US"/>
              <a:t>Click to edit Master title style</a:t>
            </a:r>
          </a:p>
        </p:txBody>
      </p:sp>
      <p:sp>
        <p:nvSpPr>
          <p:cNvPr id="3078" name="Rectangle 6"/>
          <p:cNvSpPr>
            <a:spLocks noGrp="1" noChangeArrowheads="1"/>
          </p:cNvSpPr>
          <p:nvPr>
            <p:ph type="subTitle" idx="1"/>
          </p:nvPr>
        </p:nvSpPr>
        <p:spPr>
          <a:xfrm>
            <a:off x="1371600" y="3886200"/>
            <a:ext cx="6400800" cy="1752600"/>
          </a:xfrm>
        </p:spPr>
        <p:txBody>
          <a:bodyPr/>
          <a:lstStyle>
            <a:lvl1pPr marL="0" indent="0">
              <a:buFont typeface="Monotype Sorts" charset="2"/>
              <a:buNone/>
              <a:defRPr/>
            </a:lvl1pPr>
          </a:lstStyle>
          <a:p>
            <a:r>
              <a:rPr lang="en-US" altLang="en-US"/>
              <a:t>Click to edit Master subtitle style</a:t>
            </a:r>
          </a:p>
        </p:txBody>
      </p:sp>
      <p:sp>
        <p:nvSpPr>
          <p:cNvPr id="3079" name="Rectangle 7"/>
          <p:cNvSpPr>
            <a:spLocks noGrp="1" noChangeArrowheads="1"/>
          </p:cNvSpPr>
          <p:nvPr>
            <p:ph type="dt" sz="half" idx="2"/>
          </p:nvPr>
        </p:nvSpPr>
        <p:spPr bwMode="auto">
          <a:xfrm>
            <a:off x="1295400" y="6248400"/>
            <a:ext cx="1905000" cy="4572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spcBef>
                <a:spcPct val="50000"/>
              </a:spcBef>
              <a:defRPr sz="1400">
                <a:solidFill>
                  <a:srgbClr val="FFFFFF"/>
                </a:solidFill>
                <a:latin typeface="Helvetica" charset="0"/>
              </a:defRPr>
            </a:lvl1pPr>
          </a:lstStyle>
          <a:p>
            <a:endParaRPr lang="en-US" altLang="en-US"/>
          </a:p>
        </p:txBody>
      </p:sp>
      <p:sp>
        <p:nvSpPr>
          <p:cNvPr id="3080" name="Rectangle 8"/>
          <p:cNvSpPr>
            <a:spLocks noGrp="1" noChangeArrowheads="1"/>
          </p:cNvSpPr>
          <p:nvPr>
            <p:ph type="ftr" sz="quarter" idx="3"/>
          </p:nvPr>
        </p:nvSpPr>
        <p:spPr bwMode="auto">
          <a:xfrm>
            <a:off x="3733800" y="6248400"/>
            <a:ext cx="2895600" cy="4572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ctr">
              <a:spcBef>
                <a:spcPct val="50000"/>
              </a:spcBef>
              <a:defRPr sz="1400">
                <a:solidFill>
                  <a:srgbClr val="FFFFFF"/>
                </a:solidFill>
                <a:latin typeface="Helvetica" charset="0"/>
              </a:defRPr>
            </a:lvl1pPr>
          </a:lstStyle>
          <a:p>
            <a:endParaRPr lang="en-US" altLang="en-US"/>
          </a:p>
        </p:txBody>
      </p:sp>
      <p:sp>
        <p:nvSpPr>
          <p:cNvPr id="3081" name="Rectangle 9"/>
          <p:cNvSpPr>
            <a:spLocks noGrp="1" noChangeArrowheads="1"/>
          </p:cNvSpPr>
          <p:nvPr>
            <p:ph type="sldNum" sz="quarter" idx="4"/>
          </p:nvPr>
        </p:nvSpPr>
        <p:spPr bwMode="auto">
          <a:xfrm>
            <a:off x="7162800" y="6248400"/>
            <a:ext cx="1905000" cy="4572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spcBef>
                <a:spcPct val="50000"/>
              </a:spcBef>
              <a:defRPr sz="1400">
                <a:solidFill>
                  <a:srgbClr val="FFFFFF"/>
                </a:solidFill>
                <a:latin typeface="Helvetica" charset="0"/>
              </a:defRPr>
            </a:lvl1pPr>
          </a:lstStyle>
          <a:p>
            <a:fld id="{F11CD46C-68B5-474A-8833-4672B8C28111}" type="slidenum">
              <a:rPr lang="en-US" altLang="en-US"/>
              <a:pPr/>
              <a:t>‹#›</a:t>
            </a:fld>
            <a:endParaRPr lang="en-US" altLang="en-US"/>
          </a:p>
        </p:txBody>
      </p:sp>
      <p:grpSp>
        <p:nvGrpSpPr>
          <p:cNvPr id="3082" name="Group 10"/>
          <p:cNvGrpSpPr>
            <a:grpSpLocks/>
          </p:cNvGrpSpPr>
          <p:nvPr/>
        </p:nvGrpSpPr>
        <p:grpSpPr bwMode="auto">
          <a:xfrm>
            <a:off x="152400" y="314325"/>
            <a:ext cx="847725" cy="6543675"/>
            <a:chOff x="96" y="198"/>
            <a:chExt cx="534" cy="4122"/>
          </a:xfrm>
        </p:grpSpPr>
        <p:sp>
          <p:nvSpPr>
            <p:cNvPr id="3083" name="AutoShape 11"/>
            <p:cNvSpPr>
              <a:spLocks noChangeArrowheads="1"/>
            </p:cNvSpPr>
            <p:nvPr/>
          </p:nvSpPr>
          <p:spPr bwMode="auto">
            <a:xfrm rot="5400000" flipH="1">
              <a:off x="82" y="1994"/>
              <a:ext cx="564" cy="533"/>
            </a:xfrm>
            <a:prstGeom prst="parallelogram">
              <a:avLst>
                <a:gd name="adj" fmla="val 56034"/>
              </a:avLst>
            </a:prstGeom>
            <a:gradFill rotWithShape="0">
              <a:gsLst>
                <a:gs pos="0">
                  <a:schemeClr val="accent1"/>
                </a:gs>
                <a:gs pos="100000">
                  <a:schemeClr val="accent2"/>
                </a:gs>
              </a:gsLst>
              <a:lin ang="0" scaled="1"/>
            </a:gradFill>
            <a:ln w="9525">
              <a:noFill/>
              <a:miter lim="800000"/>
              <a:headEnd/>
              <a:tailEnd/>
            </a:ln>
            <a:effectLst/>
          </p:spPr>
          <p:txBody>
            <a:bodyPr wrap="none" anchor="ctr">
              <a:prstTxWarp prst="textNoShape">
                <a:avLst/>
              </a:prstTxWarp>
            </a:bodyPr>
            <a:lstStyle/>
            <a:p>
              <a:endParaRPr lang="en-US"/>
            </a:p>
          </p:txBody>
        </p:sp>
        <p:sp>
          <p:nvSpPr>
            <p:cNvPr id="3084" name="AutoShape 12"/>
            <p:cNvSpPr>
              <a:spLocks noChangeArrowheads="1"/>
            </p:cNvSpPr>
            <p:nvPr/>
          </p:nvSpPr>
          <p:spPr bwMode="auto">
            <a:xfrm rot="5400000" flipH="1">
              <a:off x="82" y="2588"/>
              <a:ext cx="564" cy="533"/>
            </a:xfrm>
            <a:prstGeom prst="parallelogram">
              <a:avLst>
                <a:gd name="adj" fmla="val 56034"/>
              </a:avLst>
            </a:prstGeom>
            <a:gradFill rotWithShape="0">
              <a:gsLst>
                <a:gs pos="0">
                  <a:schemeClr val="accent1"/>
                </a:gs>
                <a:gs pos="100000">
                  <a:schemeClr val="accent2"/>
                </a:gs>
              </a:gsLst>
              <a:lin ang="0" scaled="1"/>
            </a:gradFill>
            <a:ln w="9525">
              <a:noFill/>
              <a:miter lim="800000"/>
              <a:headEnd/>
              <a:tailEnd/>
            </a:ln>
            <a:effectLst/>
          </p:spPr>
          <p:txBody>
            <a:bodyPr wrap="none" anchor="ctr">
              <a:prstTxWarp prst="textNoShape">
                <a:avLst/>
              </a:prstTxWarp>
            </a:bodyPr>
            <a:lstStyle/>
            <a:p>
              <a:endParaRPr lang="en-US"/>
            </a:p>
          </p:txBody>
        </p:sp>
        <p:sp>
          <p:nvSpPr>
            <p:cNvPr id="3085" name="AutoShape 13"/>
            <p:cNvSpPr>
              <a:spLocks noChangeArrowheads="1"/>
            </p:cNvSpPr>
            <p:nvPr/>
          </p:nvSpPr>
          <p:spPr bwMode="auto">
            <a:xfrm rot="5400000" flipH="1">
              <a:off x="81" y="3181"/>
              <a:ext cx="564" cy="533"/>
            </a:xfrm>
            <a:prstGeom prst="parallelogram">
              <a:avLst>
                <a:gd name="adj" fmla="val 56034"/>
              </a:avLst>
            </a:prstGeom>
            <a:gradFill rotWithShape="0">
              <a:gsLst>
                <a:gs pos="0">
                  <a:schemeClr val="accent1"/>
                </a:gs>
                <a:gs pos="100000">
                  <a:schemeClr val="accent2"/>
                </a:gs>
              </a:gsLst>
              <a:lin ang="0" scaled="1"/>
            </a:gradFill>
            <a:ln w="9525">
              <a:noFill/>
              <a:miter lim="800000"/>
              <a:headEnd/>
              <a:tailEnd/>
            </a:ln>
            <a:effectLst/>
          </p:spPr>
          <p:txBody>
            <a:bodyPr wrap="none" anchor="ctr">
              <a:prstTxWarp prst="textNoShape">
                <a:avLst/>
              </a:prstTxWarp>
            </a:bodyPr>
            <a:lstStyle/>
            <a:p>
              <a:endParaRPr lang="en-US"/>
            </a:p>
          </p:txBody>
        </p:sp>
        <p:sp>
          <p:nvSpPr>
            <p:cNvPr id="3086" name="AutoShape 14"/>
            <p:cNvSpPr>
              <a:spLocks noChangeArrowheads="1"/>
            </p:cNvSpPr>
            <p:nvPr/>
          </p:nvSpPr>
          <p:spPr bwMode="auto">
            <a:xfrm rot="5400000" flipH="1">
              <a:off x="84" y="3774"/>
              <a:ext cx="558" cy="533"/>
            </a:xfrm>
            <a:prstGeom prst="parallelogram">
              <a:avLst>
                <a:gd name="adj" fmla="val 55437"/>
              </a:avLst>
            </a:prstGeom>
            <a:gradFill rotWithShape="0">
              <a:gsLst>
                <a:gs pos="0">
                  <a:schemeClr val="accent1"/>
                </a:gs>
                <a:gs pos="100000">
                  <a:schemeClr val="accent2"/>
                </a:gs>
              </a:gsLst>
              <a:lin ang="0" scaled="1"/>
            </a:gradFill>
            <a:ln w="9525">
              <a:noFill/>
              <a:miter lim="800000"/>
              <a:headEnd/>
              <a:tailEnd/>
            </a:ln>
            <a:effectLst/>
          </p:spPr>
          <p:txBody>
            <a:bodyPr wrap="none" anchor="ctr">
              <a:prstTxWarp prst="textNoShape">
                <a:avLst/>
              </a:prstTxWarp>
            </a:bodyPr>
            <a:lstStyle/>
            <a:p>
              <a:endParaRPr lang="en-US"/>
            </a:p>
          </p:txBody>
        </p:sp>
        <p:sp>
          <p:nvSpPr>
            <p:cNvPr id="3087" name="AutoShape 15"/>
            <p:cNvSpPr>
              <a:spLocks noChangeArrowheads="1"/>
            </p:cNvSpPr>
            <p:nvPr/>
          </p:nvSpPr>
          <p:spPr bwMode="auto">
            <a:xfrm rot="5400000" flipH="1">
              <a:off x="82" y="213"/>
              <a:ext cx="564" cy="533"/>
            </a:xfrm>
            <a:prstGeom prst="parallelogram">
              <a:avLst>
                <a:gd name="adj" fmla="val 56034"/>
              </a:avLst>
            </a:prstGeom>
            <a:gradFill rotWithShape="0">
              <a:gsLst>
                <a:gs pos="0">
                  <a:schemeClr val="accent1"/>
                </a:gs>
                <a:gs pos="100000">
                  <a:schemeClr val="accent2"/>
                </a:gs>
              </a:gsLst>
              <a:lin ang="0" scaled="1"/>
            </a:gradFill>
            <a:ln w="9525">
              <a:noFill/>
              <a:miter lim="800000"/>
              <a:headEnd/>
              <a:tailEnd/>
            </a:ln>
            <a:effectLst/>
          </p:spPr>
          <p:txBody>
            <a:bodyPr wrap="none" anchor="ctr">
              <a:prstTxWarp prst="textNoShape">
                <a:avLst/>
              </a:prstTxWarp>
            </a:bodyPr>
            <a:lstStyle/>
            <a:p>
              <a:endParaRPr lang="en-US"/>
            </a:p>
          </p:txBody>
        </p:sp>
        <p:sp>
          <p:nvSpPr>
            <p:cNvPr id="3088" name="AutoShape 16"/>
            <p:cNvSpPr>
              <a:spLocks noChangeArrowheads="1"/>
            </p:cNvSpPr>
            <p:nvPr/>
          </p:nvSpPr>
          <p:spPr bwMode="auto">
            <a:xfrm rot="5400000" flipH="1">
              <a:off x="81" y="803"/>
              <a:ext cx="564" cy="533"/>
            </a:xfrm>
            <a:prstGeom prst="parallelogram">
              <a:avLst>
                <a:gd name="adj" fmla="val 56034"/>
              </a:avLst>
            </a:prstGeom>
            <a:gradFill rotWithShape="0">
              <a:gsLst>
                <a:gs pos="0">
                  <a:schemeClr val="accent1"/>
                </a:gs>
                <a:gs pos="100000">
                  <a:schemeClr val="accent2"/>
                </a:gs>
              </a:gsLst>
              <a:lin ang="0" scaled="1"/>
            </a:gradFill>
            <a:ln w="9525">
              <a:noFill/>
              <a:miter lim="800000"/>
              <a:headEnd/>
              <a:tailEnd/>
            </a:ln>
            <a:effectLst/>
          </p:spPr>
          <p:txBody>
            <a:bodyPr wrap="none" anchor="ctr">
              <a:prstTxWarp prst="textNoShape">
                <a:avLst/>
              </a:prstTxWarp>
            </a:bodyPr>
            <a:lstStyle/>
            <a:p>
              <a:endParaRPr lang="en-US"/>
            </a:p>
          </p:txBody>
        </p:sp>
        <p:sp>
          <p:nvSpPr>
            <p:cNvPr id="3089" name="AutoShape 17"/>
            <p:cNvSpPr>
              <a:spLocks noChangeArrowheads="1"/>
            </p:cNvSpPr>
            <p:nvPr/>
          </p:nvSpPr>
          <p:spPr bwMode="auto">
            <a:xfrm rot="5400000" flipH="1">
              <a:off x="81" y="1399"/>
              <a:ext cx="564" cy="533"/>
            </a:xfrm>
            <a:prstGeom prst="parallelogram">
              <a:avLst>
                <a:gd name="adj" fmla="val 56034"/>
              </a:avLst>
            </a:prstGeom>
            <a:gradFill rotWithShape="0">
              <a:gsLst>
                <a:gs pos="0">
                  <a:schemeClr val="accent1"/>
                </a:gs>
                <a:gs pos="100000">
                  <a:schemeClr val="accent2"/>
                </a:gs>
              </a:gsLst>
              <a:lin ang="0" scaled="1"/>
            </a:gradFill>
            <a:ln w="9525">
              <a:noFill/>
              <a:miter lim="800000"/>
              <a:headEnd/>
              <a:tailEnd/>
            </a:ln>
            <a:effectLst/>
          </p:spPr>
          <p:txBody>
            <a:bodyPr wrap="none" anchor="ctr">
              <a:prstTxWarp prst="textNoShape">
                <a:avLst/>
              </a:prstTxWarp>
            </a:bodyPr>
            <a:lstStyle/>
            <a:p>
              <a:endParaRPr lang="en-US"/>
            </a:p>
          </p:txBody>
        </p:sp>
      </p:grpSp>
      <p:sp>
        <p:nvSpPr>
          <p:cNvPr id="3090" name="Rectangle 18"/>
          <p:cNvSpPr>
            <a:spLocks noChangeArrowheads="1"/>
          </p:cNvSpPr>
          <p:nvPr/>
        </p:nvSpPr>
        <p:spPr bwMode="auto">
          <a:xfrm>
            <a:off x="441325" y="0"/>
            <a:ext cx="276225" cy="6858000"/>
          </a:xfrm>
          <a:prstGeom prst="rect">
            <a:avLst/>
          </a:prstGeom>
          <a:gradFill rotWithShape="0">
            <a:gsLst>
              <a:gs pos="0">
                <a:schemeClr val="bg2"/>
              </a:gs>
              <a:gs pos="50000">
                <a:schemeClr val="folHlink"/>
              </a:gs>
              <a:gs pos="100000">
                <a:schemeClr val="bg2"/>
              </a:gs>
            </a:gsLst>
            <a:lin ang="0" scaled="1"/>
          </a:gradFill>
          <a:ln w="9525">
            <a:noFill/>
            <a:miter lim="800000"/>
            <a:headEnd/>
            <a:tailEnd/>
          </a:ln>
        </p:spPr>
        <p:txBody>
          <a:bodyPr wrap="none" anchor="ctr">
            <a:prstTxWarp prst="textNoShape">
              <a:avLst/>
            </a:prstTxWarp>
          </a:bodyPr>
          <a:lstStyle/>
          <a:p>
            <a:endParaRPr lang="en-US"/>
          </a:p>
        </p:txBody>
      </p:sp>
      <p:sp>
        <p:nvSpPr>
          <p:cNvPr id="3091" name="AutoShape 19"/>
          <p:cNvSpPr>
            <a:spLocks noChangeArrowheads="1"/>
          </p:cNvSpPr>
          <p:nvPr/>
        </p:nvSpPr>
        <p:spPr bwMode="auto">
          <a:xfrm flipH="1">
            <a:off x="547688" y="2717800"/>
            <a:ext cx="8596312" cy="254000"/>
          </a:xfrm>
          <a:prstGeom prst="homePlate">
            <a:avLst>
              <a:gd name="adj" fmla="val 58913"/>
            </a:avLst>
          </a:prstGeom>
          <a:gradFill rotWithShape="0">
            <a:gsLst>
              <a:gs pos="0">
                <a:schemeClr val="bg2"/>
              </a:gs>
              <a:gs pos="50000">
                <a:schemeClr val="folHlink"/>
              </a:gs>
              <a:gs pos="100000">
                <a:schemeClr val="bg2"/>
              </a:gs>
            </a:gsLst>
            <a:lin ang="5400000" scaled="1"/>
          </a:gradFill>
          <a:ln w="9525">
            <a:noFill/>
            <a:miter lim="800000"/>
            <a:headEnd/>
            <a:tailEnd/>
          </a:ln>
          <a:effectLst/>
        </p:spPr>
        <p:txBody>
          <a:bodyPr wrap="none" anchor="ctr">
            <a:prstTxWarp prst="textNoShape">
              <a:avLst/>
            </a:prstTxWarp>
          </a:bodyPr>
          <a:lstStyle/>
          <a:p>
            <a:endParaRPr lang="en-US"/>
          </a:p>
        </p:txBody>
      </p:sp>
      <p:sp>
        <p:nvSpPr>
          <p:cNvPr id="3092" name="Oval 20"/>
          <p:cNvSpPr>
            <a:spLocks noChangeArrowheads="1"/>
          </p:cNvSpPr>
          <p:nvPr/>
        </p:nvSpPr>
        <p:spPr bwMode="auto">
          <a:xfrm>
            <a:off x="433388" y="2697163"/>
            <a:ext cx="295275" cy="274637"/>
          </a:xfrm>
          <a:prstGeom prst="ellipse">
            <a:avLst/>
          </a:prstGeom>
          <a:gradFill rotWithShape="0">
            <a:gsLst>
              <a:gs pos="0">
                <a:srgbClr val="FEFFFF"/>
              </a:gs>
              <a:gs pos="100000">
                <a:schemeClr val="folHlink"/>
              </a:gs>
            </a:gsLst>
            <a:path path="shape">
              <a:fillToRect l="50000" t="50000" r="50000" b="50000"/>
            </a:path>
          </a:gradFill>
          <a:ln w="9525">
            <a:noFill/>
            <a:round/>
            <a:headEnd/>
            <a:tailEnd/>
          </a:ln>
        </p:spPr>
        <p:txBody>
          <a:bodyPr wrap="none" anchor="ctr">
            <a:prstTxWarp prst="textNoShape">
              <a:avLst/>
            </a:prstTxWarp>
          </a:bodyPr>
          <a:lstStyle/>
          <a:p>
            <a:endParaRPr lang="en-US"/>
          </a:p>
        </p:txBody>
      </p:sp>
      <p:sp>
        <p:nvSpPr>
          <p:cNvPr id="3093" name="Rectangle 21"/>
          <p:cNvSpPr>
            <a:spLocks noChangeArrowheads="1"/>
          </p:cNvSpPr>
          <p:nvPr/>
        </p:nvSpPr>
        <p:spPr bwMode="auto">
          <a:xfrm>
            <a:off x="463550" y="2700338"/>
            <a:ext cx="161925" cy="4157662"/>
          </a:xfrm>
          <a:prstGeom prst="rect">
            <a:avLst/>
          </a:prstGeom>
          <a:noFill/>
          <a:ln w="9525">
            <a:noFill/>
            <a:miter lim="800000"/>
            <a:headEnd/>
            <a:tailEnd/>
          </a:ln>
        </p:spPr>
        <p:txBody>
          <a:bodyPr wrap="none" anchor="ctr">
            <a:prstTxWarp prst="textNoShape">
              <a:avLst/>
            </a:prstTxWarp>
          </a:bodyPr>
          <a:lstStyle/>
          <a:p>
            <a:endParaRPr lang="en-US"/>
          </a:p>
        </p:txBody>
      </p:sp>
      <p:sp>
        <p:nvSpPr>
          <p:cNvPr id="3094" name="Oval 22"/>
          <p:cNvSpPr>
            <a:spLocks noChangeArrowheads="1"/>
          </p:cNvSpPr>
          <p:nvPr/>
        </p:nvSpPr>
        <p:spPr bwMode="auto">
          <a:xfrm>
            <a:off x="9236075" y="2697163"/>
            <a:ext cx="304800" cy="274637"/>
          </a:xfrm>
          <a:prstGeom prst="ellipse">
            <a:avLst/>
          </a:prstGeom>
          <a:gradFill rotWithShape="0">
            <a:gsLst>
              <a:gs pos="0">
                <a:srgbClr val="FEFFFF"/>
              </a:gs>
              <a:gs pos="100000">
                <a:schemeClr val="folHlink"/>
              </a:gs>
            </a:gsLst>
            <a:path path="shape">
              <a:fillToRect l="50000" t="50000" r="50000" b="50000"/>
            </a:path>
          </a:gradFill>
          <a:ln w="9525">
            <a:noFill/>
            <a:round/>
            <a:headEnd/>
            <a:tailEnd/>
          </a:ln>
        </p:spPr>
        <p:txBody>
          <a:bodyPr wrap="none" anchor="ctr">
            <a:prstTxWarp prst="textNoShape">
              <a:avLst/>
            </a:prstTxWarp>
          </a:bodyPr>
          <a:lstStyle/>
          <a:p>
            <a:endParaRPr lang="en-US"/>
          </a:p>
        </p:txBody>
      </p:sp>
      <p:sp>
        <p:nvSpPr>
          <p:cNvPr id="3095" name="Rectangle 23"/>
          <p:cNvSpPr>
            <a:spLocks noChangeArrowheads="1"/>
          </p:cNvSpPr>
          <p:nvPr/>
        </p:nvSpPr>
        <p:spPr bwMode="auto">
          <a:xfrm>
            <a:off x="484188" y="2760663"/>
            <a:ext cx="8751887" cy="190500"/>
          </a:xfrm>
          <a:prstGeom prst="rect">
            <a:avLst/>
          </a:prstGeom>
          <a:noFill/>
          <a:ln w="9525">
            <a:noFill/>
            <a:miter lim="800000"/>
            <a:headEnd/>
            <a:tailEnd/>
          </a:ln>
        </p:spPr>
        <p:txBody>
          <a:bodyPr wrap="none" anchor="ctr">
            <a:prstTxWarp prst="textNoShape">
              <a:avLst/>
            </a:prstTxWarp>
          </a:bodyPr>
          <a:lstStyle/>
          <a:p>
            <a:endParaRPr lang="en-US"/>
          </a:p>
        </p:txBody>
      </p:sp>
      <p:grpSp>
        <p:nvGrpSpPr>
          <p:cNvPr id="3096" name="Group 24"/>
          <p:cNvGrpSpPr>
            <a:grpSpLocks/>
          </p:cNvGrpSpPr>
          <p:nvPr/>
        </p:nvGrpSpPr>
        <p:grpSpPr bwMode="auto">
          <a:xfrm>
            <a:off x="150813" y="0"/>
            <a:ext cx="849312" cy="6858000"/>
            <a:chOff x="95" y="0"/>
            <a:chExt cx="535" cy="4320"/>
          </a:xfrm>
        </p:grpSpPr>
        <p:sp>
          <p:nvSpPr>
            <p:cNvPr id="3097" name="AutoShape 25"/>
            <p:cNvSpPr>
              <a:spLocks noChangeArrowheads="1"/>
            </p:cNvSpPr>
            <p:nvPr/>
          </p:nvSpPr>
          <p:spPr bwMode="auto">
            <a:xfrm rot="-5400000">
              <a:off x="82" y="2291"/>
              <a:ext cx="564" cy="533"/>
            </a:xfrm>
            <a:prstGeom prst="parallelogram">
              <a:avLst>
                <a:gd name="adj" fmla="val 56034"/>
              </a:avLst>
            </a:prstGeom>
            <a:gradFill rotWithShape="0">
              <a:gsLst>
                <a:gs pos="0">
                  <a:schemeClr val="accent2"/>
                </a:gs>
                <a:gs pos="100000">
                  <a:schemeClr val="accent1"/>
                </a:gs>
              </a:gsLst>
              <a:lin ang="0" scaled="1"/>
            </a:gradFill>
            <a:ln w="9525">
              <a:noFill/>
              <a:miter lim="800000"/>
              <a:headEnd/>
              <a:tailEnd/>
            </a:ln>
            <a:effectLst/>
          </p:spPr>
          <p:txBody>
            <a:bodyPr wrap="none" anchor="ctr">
              <a:prstTxWarp prst="textNoShape">
                <a:avLst/>
              </a:prstTxWarp>
            </a:bodyPr>
            <a:lstStyle/>
            <a:p>
              <a:endParaRPr lang="en-US"/>
            </a:p>
          </p:txBody>
        </p:sp>
        <p:sp>
          <p:nvSpPr>
            <p:cNvPr id="3098" name="AutoShape 26"/>
            <p:cNvSpPr>
              <a:spLocks noChangeArrowheads="1"/>
            </p:cNvSpPr>
            <p:nvPr/>
          </p:nvSpPr>
          <p:spPr bwMode="auto">
            <a:xfrm rot="-5400000">
              <a:off x="81" y="2886"/>
              <a:ext cx="565" cy="533"/>
            </a:xfrm>
            <a:prstGeom prst="parallelogram">
              <a:avLst>
                <a:gd name="adj" fmla="val 56133"/>
              </a:avLst>
            </a:prstGeom>
            <a:gradFill rotWithShape="0">
              <a:gsLst>
                <a:gs pos="0">
                  <a:schemeClr val="accent2"/>
                </a:gs>
                <a:gs pos="100000">
                  <a:schemeClr val="accent1"/>
                </a:gs>
              </a:gsLst>
              <a:lin ang="0" scaled="1"/>
            </a:gradFill>
            <a:ln w="9525">
              <a:noFill/>
              <a:miter lim="800000"/>
              <a:headEnd/>
              <a:tailEnd/>
            </a:ln>
            <a:effectLst/>
          </p:spPr>
          <p:txBody>
            <a:bodyPr wrap="none" anchor="ctr">
              <a:prstTxWarp prst="textNoShape">
                <a:avLst/>
              </a:prstTxWarp>
            </a:bodyPr>
            <a:lstStyle/>
            <a:p>
              <a:endParaRPr lang="en-US"/>
            </a:p>
          </p:txBody>
        </p:sp>
        <p:sp>
          <p:nvSpPr>
            <p:cNvPr id="3099" name="AutoShape 27"/>
            <p:cNvSpPr>
              <a:spLocks noChangeArrowheads="1"/>
            </p:cNvSpPr>
            <p:nvPr/>
          </p:nvSpPr>
          <p:spPr bwMode="auto">
            <a:xfrm rot="-5400000">
              <a:off x="81" y="3479"/>
              <a:ext cx="564" cy="533"/>
            </a:xfrm>
            <a:prstGeom prst="parallelogram">
              <a:avLst>
                <a:gd name="adj" fmla="val 56034"/>
              </a:avLst>
            </a:prstGeom>
            <a:gradFill rotWithShape="0">
              <a:gsLst>
                <a:gs pos="0">
                  <a:schemeClr val="accent2"/>
                </a:gs>
                <a:gs pos="100000">
                  <a:schemeClr val="accent1"/>
                </a:gs>
              </a:gsLst>
              <a:lin ang="0" scaled="1"/>
            </a:gradFill>
            <a:ln w="9525">
              <a:noFill/>
              <a:miter lim="800000"/>
              <a:headEnd/>
              <a:tailEnd/>
            </a:ln>
            <a:effectLst/>
          </p:spPr>
          <p:txBody>
            <a:bodyPr wrap="none" anchor="ctr">
              <a:prstTxWarp prst="textNoShape">
                <a:avLst/>
              </a:prstTxWarp>
            </a:bodyPr>
            <a:lstStyle/>
            <a:p>
              <a:endParaRPr lang="en-US"/>
            </a:p>
          </p:txBody>
        </p:sp>
        <p:sp>
          <p:nvSpPr>
            <p:cNvPr id="3100" name="AutoShape 28"/>
            <p:cNvSpPr>
              <a:spLocks noChangeArrowheads="1"/>
            </p:cNvSpPr>
            <p:nvPr/>
          </p:nvSpPr>
          <p:spPr bwMode="auto">
            <a:xfrm rot="-5400000">
              <a:off x="81" y="508"/>
              <a:ext cx="565" cy="533"/>
            </a:xfrm>
            <a:prstGeom prst="parallelogram">
              <a:avLst>
                <a:gd name="adj" fmla="val 56133"/>
              </a:avLst>
            </a:prstGeom>
            <a:gradFill rotWithShape="0">
              <a:gsLst>
                <a:gs pos="0">
                  <a:schemeClr val="accent2"/>
                </a:gs>
                <a:gs pos="100000">
                  <a:schemeClr val="accent1"/>
                </a:gs>
              </a:gsLst>
              <a:lin ang="0" scaled="1"/>
            </a:gradFill>
            <a:ln w="9525">
              <a:noFill/>
              <a:miter lim="800000"/>
              <a:headEnd/>
              <a:tailEnd/>
            </a:ln>
            <a:effectLst/>
          </p:spPr>
          <p:txBody>
            <a:bodyPr wrap="none" anchor="ctr">
              <a:prstTxWarp prst="textNoShape">
                <a:avLst/>
              </a:prstTxWarp>
            </a:bodyPr>
            <a:lstStyle/>
            <a:p>
              <a:endParaRPr lang="en-US"/>
            </a:p>
          </p:txBody>
        </p:sp>
        <p:sp>
          <p:nvSpPr>
            <p:cNvPr id="3101" name="AutoShape 29"/>
            <p:cNvSpPr>
              <a:spLocks noChangeArrowheads="1"/>
            </p:cNvSpPr>
            <p:nvPr/>
          </p:nvSpPr>
          <p:spPr bwMode="auto">
            <a:xfrm rot="-5400000">
              <a:off x="81" y="1101"/>
              <a:ext cx="564" cy="533"/>
            </a:xfrm>
            <a:prstGeom prst="parallelogram">
              <a:avLst>
                <a:gd name="adj" fmla="val 56034"/>
              </a:avLst>
            </a:prstGeom>
            <a:gradFill rotWithShape="0">
              <a:gsLst>
                <a:gs pos="0">
                  <a:schemeClr val="accent2"/>
                </a:gs>
                <a:gs pos="100000">
                  <a:schemeClr val="accent1"/>
                </a:gs>
              </a:gsLst>
              <a:lin ang="0" scaled="1"/>
            </a:gradFill>
            <a:ln w="9525">
              <a:noFill/>
              <a:miter lim="800000"/>
              <a:headEnd/>
              <a:tailEnd/>
            </a:ln>
            <a:effectLst/>
          </p:spPr>
          <p:txBody>
            <a:bodyPr wrap="none" anchor="ctr">
              <a:prstTxWarp prst="textNoShape">
                <a:avLst/>
              </a:prstTxWarp>
            </a:bodyPr>
            <a:lstStyle/>
            <a:p>
              <a:endParaRPr lang="en-US"/>
            </a:p>
          </p:txBody>
        </p:sp>
        <p:sp>
          <p:nvSpPr>
            <p:cNvPr id="3102" name="AutoShape 30"/>
            <p:cNvSpPr>
              <a:spLocks noChangeArrowheads="1"/>
            </p:cNvSpPr>
            <p:nvPr/>
          </p:nvSpPr>
          <p:spPr bwMode="auto">
            <a:xfrm rot="-5400000">
              <a:off x="81" y="1697"/>
              <a:ext cx="564" cy="533"/>
            </a:xfrm>
            <a:prstGeom prst="parallelogram">
              <a:avLst>
                <a:gd name="adj" fmla="val 56034"/>
              </a:avLst>
            </a:prstGeom>
            <a:gradFill rotWithShape="0">
              <a:gsLst>
                <a:gs pos="0">
                  <a:schemeClr val="accent2"/>
                </a:gs>
                <a:gs pos="100000">
                  <a:schemeClr val="accent1"/>
                </a:gs>
              </a:gsLst>
              <a:lin ang="0" scaled="1"/>
            </a:gradFill>
            <a:ln w="9525">
              <a:noFill/>
              <a:miter lim="800000"/>
              <a:headEnd/>
              <a:tailEnd/>
            </a:ln>
            <a:effectLst/>
          </p:spPr>
          <p:txBody>
            <a:bodyPr wrap="none" anchor="ctr">
              <a:prstTxWarp prst="textNoShape">
                <a:avLst/>
              </a:prstTxWarp>
            </a:bodyPr>
            <a:lstStyle/>
            <a:p>
              <a:endParaRPr lang="en-US"/>
            </a:p>
          </p:txBody>
        </p:sp>
        <p:sp>
          <p:nvSpPr>
            <p:cNvPr id="3103" name="Freeform 31"/>
            <p:cNvSpPr>
              <a:spLocks/>
            </p:cNvSpPr>
            <p:nvPr/>
          </p:nvSpPr>
          <p:spPr bwMode="auto">
            <a:xfrm>
              <a:off x="98" y="0"/>
              <a:ext cx="532" cy="465"/>
            </a:xfrm>
            <a:custGeom>
              <a:avLst/>
              <a:gdLst/>
              <a:ahLst/>
              <a:cxnLst>
                <a:cxn ang="0">
                  <a:pos x="1" y="0"/>
                </a:cxn>
                <a:cxn ang="0">
                  <a:pos x="0" y="166"/>
                </a:cxn>
                <a:cxn ang="0">
                  <a:pos x="532" y="465"/>
                </a:cxn>
                <a:cxn ang="0">
                  <a:pos x="532" y="201"/>
                </a:cxn>
                <a:cxn ang="0">
                  <a:pos x="172" y="0"/>
                </a:cxn>
                <a:cxn ang="0">
                  <a:pos x="1" y="0"/>
                </a:cxn>
              </a:cxnLst>
              <a:rect l="0" t="0" r="r" b="b"/>
              <a:pathLst>
                <a:path w="532" h="465">
                  <a:moveTo>
                    <a:pt x="1" y="0"/>
                  </a:moveTo>
                  <a:lnTo>
                    <a:pt x="0" y="166"/>
                  </a:lnTo>
                  <a:lnTo>
                    <a:pt x="532" y="465"/>
                  </a:lnTo>
                  <a:lnTo>
                    <a:pt x="532" y="201"/>
                  </a:lnTo>
                  <a:lnTo>
                    <a:pt x="172" y="0"/>
                  </a:lnTo>
                  <a:lnTo>
                    <a:pt x="1" y="0"/>
                  </a:lnTo>
                  <a:close/>
                </a:path>
              </a:pathLst>
            </a:custGeom>
            <a:gradFill rotWithShape="0">
              <a:gsLst>
                <a:gs pos="0">
                  <a:schemeClr val="accent2"/>
                </a:gs>
                <a:gs pos="100000">
                  <a:schemeClr val="accent1"/>
                </a:gs>
              </a:gsLst>
              <a:lin ang="0" scaled="1"/>
            </a:gradFill>
            <a:ln w="9525" cap="flat" cmpd="sng">
              <a:noFill/>
              <a:prstDash val="solid"/>
              <a:miter lim="800000"/>
              <a:headEnd/>
              <a:tailEnd/>
            </a:ln>
            <a:effectLst/>
          </p:spPr>
          <p:txBody>
            <a:bodyPr wrap="none" anchor="ctr">
              <a:prstTxWarp prst="textNoShape">
                <a:avLst/>
              </a:prstTxWarp>
            </a:bodyPr>
            <a:lstStyle/>
            <a:p>
              <a:endParaRPr lang="en-US"/>
            </a:p>
          </p:txBody>
        </p:sp>
        <p:sp>
          <p:nvSpPr>
            <p:cNvPr id="3104" name="Freeform 32"/>
            <p:cNvSpPr>
              <a:spLocks/>
            </p:cNvSpPr>
            <p:nvPr/>
          </p:nvSpPr>
          <p:spPr bwMode="auto">
            <a:xfrm>
              <a:off x="95" y="4060"/>
              <a:ext cx="457" cy="260"/>
            </a:xfrm>
            <a:custGeom>
              <a:avLst/>
              <a:gdLst/>
              <a:ahLst/>
              <a:cxnLst>
                <a:cxn ang="0">
                  <a:pos x="457" y="260"/>
                </a:cxn>
                <a:cxn ang="0">
                  <a:pos x="1" y="0"/>
                </a:cxn>
                <a:cxn ang="0">
                  <a:pos x="0" y="264"/>
                </a:cxn>
                <a:cxn ang="0">
                  <a:pos x="457" y="260"/>
                </a:cxn>
              </a:cxnLst>
              <a:rect l="0" t="0" r="r" b="b"/>
              <a:pathLst>
                <a:path w="457" h="264">
                  <a:moveTo>
                    <a:pt x="457" y="260"/>
                  </a:moveTo>
                  <a:lnTo>
                    <a:pt x="1" y="0"/>
                  </a:lnTo>
                  <a:lnTo>
                    <a:pt x="0" y="264"/>
                  </a:lnTo>
                  <a:lnTo>
                    <a:pt x="457" y="260"/>
                  </a:lnTo>
                  <a:close/>
                </a:path>
              </a:pathLst>
            </a:custGeom>
            <a:gradFill rotWithShape="0">
              <a:gsLst>
                <a:gs pos="0">
                  <a:schemeClr val="accent2"/>
                </a:gs>
                <a:gs pos="100000">
                  <a:schemeClr val="accent1"/>
                </a:gs>
              </a:gsLst>
              <a:lin ang="0" scaled="1"/>
            </a:gradFill>
            <a:ln w="9525" cap="flat" cmpd="sng">
              <a:noFill/>
              <a:prstDash val="solid"/>
              <a:miter lim="800000"/>
              <a:headEnd/>
              <a:tailEnd/>
            </a:ln>
            <a:effectLst/>
          </p:spPr>
          <p:txBody>
            <a:bodyPr wrap="none" anchor="ctr">
              <a:prstTxWarp prst="textNoShape">
                <a:avLst/>
              </a:prstTxWarp>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1"/>
                                  </p:stCondLst>
                                  <p:childTnLst>
                                    <p:set>
                                      <p:cBhvr>
                                        <p:cTn id="6" dur="1" fill="hold">
                                          <p:stCondLst>
                                            <p:cond delay="0"/>
                                          </p:stCondLst>
                                        </p:cTn>
                                        <p:tgtEl>
                                          <p:spTgt spid="3092"/>
                                        </p:tgtEl>
                                        <p:attrNameLst>
                                          <p:attrName>style.visibility</p:attrName>
                                        </p:attrNameLst>
                                      </p:cBhvr>
                                      <p:to>
                                        <p:strVal val="visible"/>
                                      </p:to>
                                    </p:set>
                                    <p:anim calcmode="lin" valueType="num">
                                      <p:cBhvr additive="base">
                                        <p:cTn id="7" dur="500" fill="hold"/>
                                        <p:tgtEl>
                                          <p:spTgt spid="3092"/>
                                        </p:tgtEl>
                                        <p:attrNameLst>
                                          <p:attrName>ppt_x</p:attrName>
                                        </p:attrNameLst>
                                      </p:cBhvr>
                                      <p:tavLst>
                                        <p:tav tm="0">
                                          <p:val>
                                            <p:strVal val="#ppt_x"/>
                                          </p:val>
                                        </p:tav>
                                        <p:tav tm="100000">
                                          <p:val>
                                            <p:strVal val="#ppt_x"/>
                                          </p:val>
                                        </p:tav>
                                      </p:tavLst>
                                    </p:anim>
                                    <p:anim calcmode="lin" valueType="num">
                                      <p:cBhvr additive="base">
                                        <p:cTn id="8" dur="500" fill="hold"/>
                                        <p:tgtEl>
                                          <p:spTgt spid="3092"/>
                                        </p:tgtEl>
                                        <p:attrNameLst>
                                          <p:attrName>ppt_y</p:attrName>
                                        </p:attrNameLst>
                                      </p:cBhvr>
                                      <p:tavLst>
                                        <p:tav tm="0">
                                          <p:val>
                                            <p:strVal val="1+#ppt_h/2"/>
                                          </p:val>
                                        </p:tav>
                                        <p:tav tm="100000">
                                          <p:val>
                                            <p:strVal val="#ppt_y"/>
                                          </p:val>
                                        </p:tav>
                                      </p:tavLst>
                                    </p:anim>
                                  </p:childTnLst>
                                  <p:subTnLst>
                                    <p:set>
                                      <p:cBhvr override="childStyle">
                                        <p:cTn dur="1" fill="hold" display="0" masterRel="sameClick" afterEffect="1">
                                          <p:stCondLst>
                                            <p:cond evt="end" delay="0">
                                              <p:tn val="5"/>
                                            </p:cond>
                                          </p:stCondLst>
                                        </p:cTn>
                                        <p:tgtEl>
                                          <p:spTgt spid="3092"/>
                                        </p:tgtEl>
                                        <p:attrNameLst>
                                          <p:attrName>style.visibility</p:attrName>
                                        </p:attrNameLst>
                                      </p:cBhvr>
                                      <p:to>
                                        <p:strVal val="hidden"/>
                                      </p:to>
                                    </p:set>
                                  </p:subTnLst>
                                </p:cTn>
                              </p:par>
                            </p:childTnLst>
                          </p:cTn>
                        </p:par>
                        <p:par>
                          <p:cTn id="9" fill="hold">
                            <p:stCondLst>
                              <p:cond delay="501"/>
                            </p:stCondLst>
                            <p:childTnLst>
                              <p:par>
                                <p:cTn id="10" presetID="2" presetClass="entr" presetSubtype="8" fill="hold" grpId="0" nodeType="afterEffect">
                                  <p:stCondLst>
                                    <p:cond delay="2"/>
                                  </p:stCondLst>
                                  <p:childTnLst>
                                    <p:set>
                                      <p:cBhvr>
                                        <p:cTn id="11" dur="1" fill="hold">
                                          <p:stCondLst>
                                            <p:cond delay="0"/>
                                          </p:stCondLst>
                                        </p:cTn>
                                        <p:tgtEl>
                                          <p:spTgt spid="3094"/>
                                        </p:tgtEl>
                                        <p:attrNameLst>
                                          <p:attrName>style.visibility</p:attrName>
                                        </p:attrNameLst>
                                      </p:cBhvr>
                                      <p:to>
                                        <p:strVal val="visible"/>
                                      </p:to>
                                    </p:set>
                                    <p:anim calcmode="lin" valueType="num">
                                      <p:cBhvr additive="base">
                                        <p:cTn id="12" dur="500" fill="hold"/>
                                        <p:tgtEl>
                                          <p:spTgt spid="3094"/>
                                        </p:tgtEl>
                                        <p:attrNameLst>
                                          <p:attrName>ppt_x</p:attrName>
                                        </p:attrNameLst>
                                      </p:cBhvr>
                                      <p:tavLst>
                                        <p:tav tm="0">
                                          <p:val>
                                            <p:strVal val="0-#ppt_w/2"/>
                                          </p:val>
                                        </p:tav>
                                        <p:tav tm="100000">
                                          <p:val>
                                            <p:strVal val="#ppt_x"/>
                                          </p:val>
                                        </p:tav>
                                      </p:tavLst>
                                    </p:anim>
                                    <p:anim calcmode="lin" valueType="num">
                                      <p:cBhvr additive="base">
                                        <p:cTn id="13" dur="500" fill="hold"/>
                                        <p:tgtEl>
                                          <p:spTgt spid="309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92" grpId="0" animBg="1"/>
      <p:bldP spid="3094" grpId="0" animBg="1"/>
    </p:bldLst>
  </p:timing>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48500" y="419100"/>
            <a:ext cx="1943100" cy="5740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19200" y="419100"/>
            <a:ext cx="5676900" cy="5740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19200" y="20447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81600" y="20447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a:outerShdw blurRad="63500" dist="107763" dir="2700000" algn="ctr" rotWithShape="0">
            <a:srgbClr val="000000">
              <a:alpha val="74998"/>
            </a:srgbClr>
          </a:outerShdw>
        </a:effectLst>
      </p:bgPr>
    </p:bg>
    <p:spTree>
      <p:nvGrpSpPr>
        <p:cNvPr id="1" name=""/>
        <p:cNvGrpSpPr/>
        <p:nvPr/>
      </p:nvGrpSpPr>
      <p:grpSpPr>
        <a:xfrm>
          <a:off x="0" y="0"/>
          <a:ext cx="0" cy="0"/>
          <a:chOff x="0" y="0"/>
          <a:chExt cx="0" cy="0"/>
        </a:xfrm>
      </p:grpSpPr>
      <p:sp>
        <p:nvSpPr>
          <p:cNvPr id="26" name="Rectangle 25"/>
          <p:cNvSpPr/>
          <p:nvPr userDrawn="1"/>
        </p:nvSpPr>
        <p:spPr bwMode="auto">
          <a:xfrm>
            <a:off x="0" y="0"/>
            <a:ext cx="9144000" cy="6858000"/>
          </a:xfrm>
          <a:prstGeom prst="rect">
            <a:avLst/>
          </a:prstGeom>
          <a:solidFill>
            <a:schemeClr val="accent4">
              <a:lumMod val="25000"/>
              <a:alpha val="5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charset="0"/>
            </a:endParaRPr>
          </a:p>
        </p:txBody>
      </p:sp>
      <p:sp>
        <p:nvSpPr>
          <p:cNvPr id="2050" name="Rectangle 2"/>
          <p:cNvSpPr>
            <a:spLocks noGrp="1" noChangeArrowheads="1"/>
          </p:cNvSpPr>
          <p:nvPr>
            <p:ph type="title"/>
          </p:nvPr>
        </p:nvSpPr>
        <p:spPr bwMode="auto">
          <a:xfrm>
            <a:off x="1219200" y="419100"/>
            <a:ext cx="77724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2051" name="Rectangle 3"/>
          <p:cNvSpPr>
            <a:spLocks noGrp="1" noChangeArrowheads="1"/>
          </p:cNvSpPr>
          <p:nvPr>
            <p:ph type="body" idx="1"/>
          </p:nvPr>
        </p:nvSpPr>
        <p:spPr bwMode="auto">
          <a:xfrm>
            <a:off x="1219200" y="20447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grpSp>
        <p:nvGrpSpPr>
          <p:cNvPr id="2055" name="Group 7"/>
          <p:cNvGrpSpPr>
            <a:grpSpLocks/>
          </p:cNvGrpSpPr>
          <p:nvPr/>
        </p:nvGrpSpPr>
        <p:grpSpPr bwMode="auto">
          <a:xfrm>
            <a:off x="152400" y="314325"/>
            <a:ext cx="847725" cy="6543675"/>
            <a:chOff x="96" y="198"/>
            <a:chExt cx="534" cy="4122"/>
          </a:xfrm>
        </p:grpSpPr>
        <p:sp>
          <p:nvSpPr>
            <p:cNvPr id="2056" name="AutoShape 8"/>
            <p:cNvSpPr>
              <a:spLocks noChangeArrowheads="1"/>
            </p:cNvSpPr>
            <p:nvPr/>
          </p:nvSpPr>
          <p:spPr bwMode="auto">
            <a:xfrm rot="5400000" flipH="1">
              <a:off x="82" y="1994"/>
              <a:ext cx="564" cy="533"/>
            </a:xfrm>
            <a:prstGeom prst="parallelogram">
              <a:avLst>
                <a:gd name="adj" fmla="val 56034"/>
              </a:avLst>
            </a:prstGeom>
            <a:gradFill rotWithShape="0">
              <a:gsLst>
                <a:gs pos="0">
                  <a:schemeClr val="accent1"/>
                </a:gs>
                <a:gs pos="100000">
                  <a:schemeClr val="accent2"/>
                </a:gs>
              </a:gsLst>
              <a:lin ang="0" scaled="1"/>
            </a:gradFill>
            <a:ln w="9525">
              <a:noFill/>
              <a:miter lim="800000"/>
              <a:headEnd/>
              <a:tailEnd/>
            </a:ln>
            <a:effectLst/>
          </p:spPr>
          <p:txBody>
            <a:bodyPr wrap="none" anchor="ctr">
              <a:prstTxWarp prst="textNoShape">
                <a:avLst/>
              </a:prstTxWarp>
            </a:bodyPr>
            <a:lstStyle/>
            <a:p>
              <a:endParaRPr lang="en-US"/>
            </a:p>
          </p:txBody>
        </p:sp>
        <p:sp>
          <p:nvSpPr>
            <p:cNvPr id="2057" name="AutoShape 9"/>
            <p:cNvSpPr>
              <a:spLocks noChangeArrowheads="1"/>
            </p:cNvSpPr>
            <p:nvPr/>
          </p:nvSpPr>
          <p:spPr bwMode="auto">
            <a:xfrm rot="5400000" flipH="1">
              <a:off x="82" y="2588"/>
              <a:ext cx="564" cy="533"/>
            </a:xfrm>
            <a:prstGeom prst="parallelogram">
              <a:avLst>
                <a:gd name="adj" fmla="val 56034"/>
              </a:avLst>
            </a:prstGeom>
            <a:gradFill rotWithShape="0">
              <a:gsLst>
                <a:gs pos="0">
                  <a:schemeClr val="accent1"/>
                </a:gs>
                <a:gs pos="100000">
                  <a:schemeClr val="accent2"/>
                </a:gs>
              </a:gsLst>
              <a:lin ang="0" scaled="1"/>
            </a:gradFill>
            <a:ln w="9525">
              <a:noFill/>
              <a:miter lim="800000"/>
              <a:headEnd/>
              <a:tailEnd/>
            </a:ln>
            <a:effectLst/>
          </p:spPr>
          <p:txBody>
            <a:bodyPr wrap="none" anchor="ctr">
              <a:prstTxWarp prst="textNoShape">
                <a:avLst/>
              </a:prstTxWarp>
            </a:bodyPr>
            <a:lstStyle/>
            <a:p>
              <a:endParaRPr lang="en-US"/>
            </a:p>
          </p:txBody>
        </p:sp>
        <p:sp>
          <p:nvSpPr>
            <p:cNvPr id="2058" name="AutoShape 10"/>
            <p:cNvSpPr>
              <a:spLocks noChangeArrowheads="1"/>
            </p:cNvSpPr>
            <p:nvPr/>
          </p:nvSpPr>
          <p:spPr bwMode="auto">
            <a:xfrm rot="5400000" flipH="1">
              <a:off x="81" y="3181"/>
              <a:ext cx="564" cy="533"/>
            </a:xfrm>
            <a:prstGeom prst="parallelogram">
              <a:avLst>
                <a:gd name="adj" fmla="val 56034"/>
              </a:avLst>
            </a:prstGeom>
            <a:gradFill rotWithShape="0">
              <a:gsLst>
                <a:gs pos="0">
                  <a:schemeClr val="accent1"/>
                </a:gs>
                <a:gs pos="100000">
                  <a:schemeClr val="accent2"/>
                </a:gs>
              </a:gsLst>
              <a:lin ang="0" scaled="1"/>
            </a:gradFill>
            <a:ln w="9525">
              <a:noFill/>
              <a:miter lim="800000"/>
              <a:headEnd/>
              <a:tailEnd/>
            </a:ln>
            <a:effectLst/>
          </p:spPr>
          <p:txBody>
            <a:bodyPr wrap="none" anchor="ctr">
              <a:prstTxWarp prst="textNoShape">
                <a:avLst/>
              </a:prstTxWarp>
            </a:bodyPr>
            <a:lstStyle/>
            <a:p>
              <a:endParaRPr lang="en-US"/>
            </a:p>
          </p:txBody>
        </p:sp>
        <p:sp>
          <p:nvSpPr>
            <p:cNvPr id="2059" name="AutoShape 11"/>
            <p:cNvSpPr>
              <a:spLocks noChangeArrowheads="1"/>
            </p:cNvSpPr>
            <p:nvPr/>
          </p:nvSpPr>
          <p:spPr bwMode="auto">
            <a:xfrm rot="5400000" flipH="1">
              <a:off x="84" y="3774"/>
              <a:ext cx="558" cy="533"/>
            </a:xfrm>
            <a:prstGeom prst="parallelogram">
              <a:avLst>
                <a:gd name="adj" fmla="val 55437"/>
              </a:avLst>
            </a:prstGeom>
            <a:gradFill rotWithShape="0">
              <a:gsLst>
                <a:gs pos="0">
                  <a:schemeClr val="accent1"/>
                </a:gs>
                <a:gs pos="100000">
                  <a:schemeClr val="accent2"/>
                </a:gs>
              </a:gsLst>
              <a:lin ang="0" scaled="1"/>
            </a:gradFill>
            <a:ln w="9525">
              <a:noFill/>
              <a:miter lim="800000"/>
              <a:headEnd/>
              <a:tailEnd/>
            </a:ln>
            <a:effectLst/>
          </p:spPr>
          <p:txBody>
            <a:bodyPr wrap="none" anchor="ctr">
              <a:prstTxWarp prst="textNoShape">
                <a:avLst/>
              </a:prstTxWarp>
            </a:bodyPr>
            <a:lstStyle/>
            <a:p>
              <a:endParaRPr lang="en-US"/>
            </a:p>
          </p:txBody>
        </p:sp>
        <p:sp>
          <p:nvSpPr>
            <p:cNvPr id="2060" name="AutoShape 12"/>
            <p:cNvSpPr>
              <a:spLocks noChangeArrowheads="1"/>
            </p:cNvSpPr>
            <p:nvPr/>
          </p:nvSpPr>
          <p:spPr bwMode="auto">
            <a:xfrm rot="5400000" flipH="1">
              <a:off x="82" y="213"/>
              <a:ext cx="564" cy="533"/>
            </a:xfrm>
            <a:prstGeom prst="parallelogram">
              <a:avLst>
                <a:gd name="adj" fmla="val 56034"/>
              </a:avLst>
            </a:prstGeom>
            <a:gradFill rotWithShape="0">
              <a:gsLst>
                <a:gs pos="0">
                  <a:schemeClr val="accent1"/>
                </a:gs>
                <a:gs pos="100000">
                  <a:schemeClr val="accent2"/>
                </a:gs>
              </a:gsLst>
              <a:lin ang="0" scaled="1"/>
            </a:gradFill>
            <a:ln w="9525">
              <a:noFill/>
              <a:miter lim="800000"/>
              <a:headEnd/>
              <a:tailEnd/>
            </a:ln>
            <a:effectLst/>
          </p:spPr>
          <p:txBody>
            <a:bodyPr wrap="none" anchor="ctr">
              <a:prstTxWarp prst="textNoShape">
                <a:avLst/>
              </a:prstTxWarp>
            </a:bodyPr>
            <a:lstStyle/>
            <a:p>
              <a:endParaRPr lang="en-US"/>
            </a:p>
          </p:txBody>
        </p:sp>
        <p:sp>
          <p:nvSpPr>
            <p:cNvPr id="2061" name="AutoShape 13"/>
            <p:cNvSpPr>
              <a:spLocks noChangeArrowheads="1"/>
            </p:cNvSpPr>
            <p:nvPr/>
          </p:nvSpPr>
          <p:spPr bwMode="auto">
            <a:xfrm rot="5400000" flipH="1">
              <a:off x="81" y="803"/>
              <a:ext cx="564" cy="533"/>
            </a:xfrm>
            <a:prstGeom prst="parallelogram">
              <a:avLst>
                <a:gd name="adj" fmla="val 56034"/>
              </a:avLst>
            </a:prstGeom>
            <a:gradFill rotWithShape="0">
              <a:gsLst>
                <a:gs pos="0">
                  <a:schemeClr val="accent1"/>
                </a:gs>
                <a:gs pos="100000">
                  <a:schemeClr val="accent2"/>
                </a:gs>
              </a:gsLst>
              <a:lin ang="0" scaled="1"/>
            </a:gradFill>
            <a:ln w="9525">
              <a:noFill/>
              <a:miter lim="800000"/>
              <a:headEnd/>
              <a:tailEnd/>
            </a:ln>
            <a:effectLst/>
          </p:spPr>
          <p:txBody>
            <a:bodyPr wrap="none" anchor="ctr">
              <a:prstTxWarp prst="textNoShape">
                <a:avLst/>
              </a:prstTxWarp>
            </a:bodyPr>
            <a:lstStyle/>
            <a:p>
              <a:endParaRPr lang="en-US"/>
            </a:p>
          </p:txBody>
        </p:sp>
        <p:sp>
          <p:nvSpPr>
            <p:cNvPr id="2062" name="AutoShape 14"/>
            <p:cNvSpPr>
              <a:spLocks noChangeArrowheads="1"/>
            </p:cNvSpPr>
            <p:nvPr/>
          </p:nvSpPr>
          <p:spPr bwMode="auto">
            <a:xfrm rot="5400000" flipH="1">
              <a:off x="81" y="1399"/>
              <a:ext cx="564" cy="533"/>
            </a:xfrm>
            <a:prstGeom prst="parallelogram">
              <a:avLst>
                <a:gd name="adj" fmla="val 56034"/>
              </a:avLst>
            </a:prstGeom>
            <a:gradFill rotWithShape="0">
              <a:gsLst>
                <a:gs pos="0">
                  <a:schemeClr val="accent1"/>
                </a:gs>
                <a:gs pos="100000">
                  <a:schemeClr val="accent2"/>
                </a:gs>
              </a:gsLst>
              <a:lin ang="0" scaled="1"/>
            </a:gradFill>
            <a:ln w="9525">
              <a:noFill/>
              <a:miter lim="800000"/>
              <a:headEnd/>
              <a:tailEnd/>
            </a:ln>
            <a:effectLst/>
          </p:spPr>
          <p:txBody>
            <a:bodyPr wrap="none" anchor="ctr">
              <a:prstTxWarp prst="textNoShape">
                <a:avLst/>
              </a:prstTxWarp>
            </a:bodyPr>
            <a:lstStyle/>
            <a:p>
              <a:endParaRPr lang="en-US"/>
            </a:p>
          </p:txBody>
        </p:sp>
      </p:grpSp>
      <p:sp>
        <p:nvSpPr>
          <p:cNvPr id="2063" name="Rectangle 15"/>
          <p:cNvSpPr>
            <a:spLocks noChangeArrowheads="1"/>
          </p:cNvSpPr>
          <p:nvPr/>
        </p:nvSpPr>
        <p:spPr bwMode="auto">
          <a:xfrm>
            <a:off x="441325" y="0"/>
            <a:ext cx="276225" cy="6858000"/>
          </a:xfrm>
          <a:prstGeom prst="rect">
            <a:avLst/>
          </a:prstGeom>
          <a:gradFill rotWithShape="0">
            <a:gsLst>
              <a:gs pos="0">
                <a:schemeClr val="bg2"/>
              </a:gs>
              <a:gs pos="50000">
                <a:schemeClr val="folHlink"/>
              </a:gs>
              <a:gs pos="100000">
                <a:schemeClr val="bg2"/>
              </a:gs>
            </a:gsLst>
            <a:lin ang="0" scaled="1"/>
          </a:gradFill>
          <a:ln w="9525">
            <a:noFill/>
            <a:miter lim="800000"/>
            <a:headEnd/>
            <a:tailEnd/>
          </a:ln>
        </p:spPr>
        <p:txBody>
          <a:bodyPr wrap="none" anchor="ctr">
            <a:prstTxWarp prst="textNoShape">
              <a:avLst/>
            </a:prstTxWarp>
          </a:bodyPr>
          <a:lstStyle/>
          <a:p>
            <a:endParaRPr lang="en-US"/>
          </a:p>
        </p:txBody>
      </p:sp>
      <p:sp>
        <p:nvSpPr>
          <p:cNvPr id="2064" name="AutoShape 16"/>
          <p:cNvSpPr>
            <a:spLocks noChangeArrowheads="1"/>
          </p:cNvSpPr>
          <p:nvPr/>
        </p:nvSpPr>
        <p:spPr bwMode="auto">
          <a:xfrm flipH="1">
            <a:off x="547688" y="1703388"/>
            <a:ext cx="8596312" cy="254000"/>
          </a:xfrm>
          <a:prstGeom prst="homePlate">
            <a:avLst>
              <a:gd name="adj" fmla="val 58913"/>
            </a:avLst>
          </a:prstGeom>
          <a:gradFill rotWithShape="0">
            <a:gsLst>
              <a:gs pos="0">
                <a:schemeClr val="bg2"/>
              </a:gs>
              <a:gs pos="50000">
                <a:schemeClr val="folHlink"/>
              </a:gs>
              <a:gs pos="100000">
                <a:schemeClr val="bg2"/>
              </a:gs>
            </a:gsLst>
            <a:lin ang="5400000" scaled="1"/>
          </a:gradFill>
          <a:ln w="9525">
            <a:noFill/>
            <a:miter lim="800000"/>
            <a:headEnd/>
            <a:tailEnd/>
          </a:ln>
          <a:effectLst/>
        </p:spPr>
        <p:txBody>
          <a:bodyPr wrap="none" anchor="ctr">
            <a:prstTxWarp prst="textNoShape">
              <a:avLst/>
            </a:prstTxWarp>
          </a:bodyPr>
          <a:lstStyle/>
          <a:p>
            <a:endParaRPr lang="en-US"/>
          </a:p>
        </p:txBody>
      </p:sp>
      <p:sp>
        <p:nvSpPr>
          <p:cNvPr id="2065" name="Oval 17"/>
          <p:cNvSpPr>
            <a:spLocks noChangeArrowheads="1"/>
          </p:cNvSpPr>
          <p:nvPr/>
        </p:nvSpPr>
        <p:spPr bwMode="auto">
          <a:xfrm>
            <a:off x="460375" y="1706563"/>
            <a:ext cx="295275" cy="274637"/>
          </a:xfrm>
          <a:prstGeom prst="ellipse">
            <a:avLst/>
          </a:prstGeom>
          <a:gradFill rotWithShape="0">
            <a:gsLst>
              <a:gs pos="0">
                <a:srgbClr val="FEFFFF"/>
              </a:gs>
              <a:gs pos="100000">
                <a:schemeClr val="folHlink"/>
              </a:gs>
            </a:gsLst>
            <a:path path="shape">
              <a:fillToRect l="50000" t="50000" r="50000" b="50000"/>
            </a:path>
          </a:gradFill>
          <a:ln w="9525">
            <a:noFill/>
            <a:round/>
            <a:headEnd/>
            <a:tailEnd/>
          </a:ln>
        </p:spPr>
        <p:txBody>
          <a:bodyPr wrap="none" anchor="ctr">
            <a:prstTxWarp prst="textNoShape">
              <a:avLst/>
            </a:prstTxWarp>
          </a:bodyPr>
          <a:lstStyle/>
          <a:p>
            <a:endParaRPr lang="en-US"/>
          </a:p>
        </p:txBody>
      </p:sp>
      <p:sp>
        <p:nvSpPr>
          <p:cNvPr id="2066" name="Rectangle 18"/>
          <p:cNvSpPr>
            <a:spLocks noChangeArrowheads="1"/>
          </p:cNvSpPr>
          <p:nvPr/>
        </p:nvSpPr>
        <p:spPr bwMode="auto">
          <a:xfrm>
            <a:off x="463550" y="1912938"/>
            <a:ext cx="190500" cy="4678362"/>
          </a:xfrm>
          <a:prstGeom prst="rect">
            <a:avLst/>
          </a:prstGeom>
          <a:noFill/>
          <a:ln w="9525">
            <a:noFill/>
            <a:miter lim="800000"/>
            <a:headEnd/>
            <a:tailEnd/>
          </a:ln>
        </p:spPr>
        <p:txBody>
          <a:bodyPr wrap="none" anchor="ctr">
            <a:prstTxWarp prst="textNoShape">
              <a:avLst/>
            </a:prstTxWarp>
          </a:bodyPr>
          <a:lstStyle/>
          <a:p>
            <a:endParaRPr lang="en-US"/>
          </a:p>
        </p:txBody>
      </p:sp>
      <p:sp>
        <p:nvSpPr>
          <p:cNvPr id="2068" name="Rectangle 20"/>
          <p:cNvSpPr>
            <a:spLocks noChangeArrowheads="1"/>
          </p:cNvSpPr>
          <p:nvPr/>
        </p:nvSpPr>
        <p:spPr bwMode="auto">
          <a:xfrm>
            <a:off x="457200" y="1739900"/>
            <a:ext cx="8751888" cy="190500"/>
          </a:xfrm>
          <a:prstGeom prst="rect">
            <a:avLst/>
          </a:prstGeom>
          <a:noFill/>
          <a:ln w="9525">
            <a:noFill/>
            <a:miter lim="800000"/>
            <a:headEnd/>
            <a:tailEnd/>
          </a:ln>
        </p:spPr>
        <p:txBody>
          <a:bodyPr wrap="none" anchor="ctr">
            <a:prstTxWarp prst="textNoShape">
              <a:avLst/>
            </a:prstTxWarp>
          </a:bodyPr>
          <a:lstStyle/>
          <a:p>
            <a:endParaRPr lang="en-US"/>
          </a:p>
        </p:txBody>
      </p:sp>
      <p:grpSp>
        <p:nvGrpSpPr>
          <p:cNvPr id="2069" name="Group 21"/>
          <p:cNvGrpSpPr>
            <a:grpSpLocks/>
          </p:cNvGrpSpPr>
          <p:nvPr/>
        </p:nvGrpSpPr>
        <p:grpSpPr bwMode="auto">
          <a:xfrm>
            <a:off x="150813" y="0"/>
            <a:ext cx="849312" cy="6858000"/>
            <a:chOff x="95" y="0"/>
            <a:chExt cx="535" cy="4320"/>
          </a:xfrm>
        </p:grpSpPr>
        <p:sp>
          <p:nvSpPr>
            <p:cNvPr id="2070" name="AutoShape 22"/>
            <p:cNvSpPr>
              <a:spLocks noChangeArrowheads="1"/>
            </p:cNvSpPr>
            <p:nvPr/>
          </p:nvSpPr>
          <p:spPr bwMode="auto">
            <a:xfrm rot="-5400000">
              <a:off x="82" y="2291"/>
              <a:ext cx="564" cy="533"/>
            </a:xfrm>
            <a:prstGeom prst="parallelogram">
              <a:avLst>
                <a:gd name="adj" fmla="val 56034"/>
              </a:avLst>
            </a:prstGeom>
            <a:gradFill rotWithShape="0">
              <a:gsLst>
                <a:gs pos="0">
                  <a:schemeClr val="accent2"/>
                </a:gs>
                <a:gs pos="100000">
                  <a:schemeClr val="accent1"/>
                </a:gs>
              </a:gsLst>
              <a:lin ang="0" scaled="1"/>
            </a:gradFill>
            <a:ln w="9525">
              <a:noFill/>
              <a:miter lim="800000"/>
              <a:headEnd/>
              <a:tailEnd/>
            </a:ln>
            <a:effectLst/>
          </p:spPr>
          <p:txBody>
            <a:bodyPr wrap="none" anchor="ctr">
              <a:prstTxWarp prst="textNoShape">
                <a:avLst/>
              </a:prstTxWarp>
            </a:bodyPr>
            <a:lstStyle/>
            <a:p>
              <a:endParaRPr lang="en-US"/>
            </a:p>
          </p:txBody>
        </p:sp>
        <p:sp>
          <p:nvSpPr>
            <p:cNvPr id="2071" name="AutoShape 23"/>
            <p:cNvSpPr>
              <a:spLocks noChangeArrowheads="1"/>
            </p:cNvSpPr>
            <p:nvPr/>
          </p:nvSpPr>
          <p:spPr bwMode="auto">
            <a:xfrm rot="-5400000">
              <a:off x="81" y="2886"/>
              <a:ext cx="565" cy="533"/>
            </a:xfrm>
            <a:prstGeom prst="parallelogram">
              <a:avLst>
                <a:gd name="adj" fmla="val 56133"/>
              </a:avLst>
            </a:prstGeom>
            <a:gradFill rotWithShape="0">
              <a:gsLst>
                <a:gs pos="0">
                  <a:schemeClr val="accent2"/>
                </a:gs>
                <a:gs pos="100000">
                  <a:schemeClr val="accent1"/>
                </a:gs>
              </a:gsLst>
              <a:lin ang="0" scaled="1"/>
            </a:gradFill>
            <a:ln w="9525">
              <a:noFill/>
              <a:miter lim="800000"/>
              <a:headEnd/>
              <a:tailEnd/>
            </a:ln>
            <a:effectLst/>
          </p:spPr>
          <p:txBody>
            <a:bodyPr wrap="none" anchor="ctr">
              <a:prstTxWarp prst="textNoShape">
                <a:avLst/>
              </a:prstTxWarp>
            </a:bodyPr>
            <a:lstStyle/>
            <a:p>
              <a:endParaRPr lang="en-US"/>
            </a:p>
          </p:txBody>
        </p:sp>
        <p:sp>
          <p:nvSpPr>
            <p:cNvPr id="2072" name="AutoShape 24"/>
            <p:cNvSpPr>
              <a:spLocks noChangeArrowheads="1"/>
            </p:cNvSpPr>
            <p:nvPr/>
          </p:nvSpPr>
          <p:spPr bwMode="auto">
            <a:xfrm rot="-5400000">
              <a:off x="81" y="3479"/>
              <a:ext cx="564" cy="533"/>
            </a:xfrm>
            <a:prstGeom prst="parallelogram">
              <a:avLst>
                <a:gd name="adj" fmla="val 56034"/>
              </a:avLst>
            </a:prstGeom>
            <a:gradFill rotWithShape="0">
              <a:gsLst>
                <a:gs pos="0">
                  <a:schemeClr val="accent2"/>
                </a:gs>
                <a:gs pos="100000">
                  <a:schemeClr val="accent1"/>
                </a:gs>
              </a:gsLst>
              <a:lin ang="0" scaled="1"/>
            </a:gradFill>
            <a:ln w="9525">
              <a:noFill/>
              <a:miter lim="800000"/>
              <a:headEnd/>
              <a:tailEnd/>
            </a:ln>
            <a:effectLst/>
          </p:spPr>
          <p:txBody>
            <a:bodyPr wrap="none" anchor="ctr">
              <a:prstTxWarp prst="textNoShape">
                <a:avLst/>
              </a:prstTxWarp>
            </a:bodyPr>
            <a:lstStyle/>
            <a:p>
              <a:endParaRPr lang="en-US"/>
            </a:p>
          </p:txBody>
        </p:sp>
        <p:sp>
          <p:nvSpPr>
            <p:cNvPr id="2073" name="AutoShape 25"/>
            <p:cNvSpPr>
              <a:spLocks noChangeArrowheads="1"/>
            </p:cNvSpPr>
            <p:nvPr/>
          </p:nvSpPr>
          <p:spPr bwMode="auto">
            <a:xfrm rot="-5400000">
              <a:off x="81" y="508"/>
              <a:ext cx="565" cy="533"/>
            </a:xfrm>
            <a:prstGeom prst="parallelogram">
              <a:avLst>
                <a:gd name="adj" fmla="val 56133"/>
              </a:avLst>
            </a:prstGeom>
            <a:gradFill rotWithShape="0">
              <a:gsLst>
                <a:gs pos="0">
                  <a:schemeClr val="accent2"/>
                </a:gs>
                <a:gs pos="100000">
                  <a:schemeClr val="accent1"/>
                </a:gs>
              </a:gsLst>
              <a:lin ang="0" scaled="1"/>
            </a:gradFill>
            <a:ln w="9525">
              <a:noFill/>
              <a:miter lim="800000"/>
              <a:headEnd/>
              <a:tailEnd/>
            </a:ln>
            <a:effectLst/>
          </p:spPr>
          <p:txBody>
            <a:bodyPr wrap="none" anchor="ctr">
              <a:prstTxWarp prst="textNoShape">
                <a:avLst/>
              </a:prstTxWarp>
            </a:bodyPr>
            <a:lstStyle/>
            <a:p>
              <a:endParaRPr lang="en-US"/>
            </a:p>
          </p:txBody>
        </p:sp>
        <p:sp>
          <p:nvSpPr>
            <p:cNvPr id="2074" name="AutoShape 26"/>
            <p:cNvSpPr>
              <a:spLocks noChangeArrowheads="1"/>
            </p:cNvSpPr>
            <p:nvPr/>
          </p:nvSpPr>
          <p:spPr bwMode="auto">
            <a:xfrm rot="-5400000">
              <a:off x="81" y="1101"/>
              <a:ext cx="564" cy="533"/>
            </a:xfrm>
            <a:prstGeom prst="parallelogram">
              <a:avLst>
                <a:gd name="adj" fmla="val 56034"/>
              </a:avLst>
            </a:prstGeom>
            <a:gradFill rotWithShape="0">
              <a:gsLst>
                <a:gs pos="0">
                  <a:schemeClr val="accent2"/>
                </a:gs>
                <a:gs pos="100000">
                  <a:schemeClr val="accent1"/>
                </a:gs>
              </a:gsLst>
              <a:lin ang="0" scaled="1"/>
            </a:gradFill>
            <a:ln w="9525">
              <a:noFill/>
              <a:miter lim="800000"/>
              <a:headEnd/>
              <a:tailEnd/>
            </a:ln>
            <a:effectLst/>
          </p:spPr>
          <p:txBody>
            <a:bodyPr wrap="none" anchor="ctr">
              <a:prstTxWarp prst="textNoShape">
                <a:avLst/>
              </a:prstTxWarp>
            </a:bodyPr>
            <a:lstStyle/>
            <a:p>
              <a:endParaRPr lang="en-US"/>
            </a:p>
          </p:txBody>
        </p:sp>
        <p:sp>
          <p:nvSpPr>
            <p:cNvPr id="2075" name="AutoShape 27"/>
            <p:cNvSpPr>
              <a:spLocks noChangeArrowheads="1"/>
            </p:cNvSpPr>
            <p:nvPr/>
          </p:nvSpPr>
          <p:spPr bwMode="auto">
            <a:xfrm rot="-5400000">
              <a:off x="81" y="1697"/>
              <a:ext cx="564" cy="533"/>
            </a:xfrm>
            <a:prstGeom prst="parallelogram">
              <a:avLst>
                <a:gd name="adj" fmla="val 56034"/>
              </a:avLst>
            </a:prstGeom>
            <a:gradFill rotWithShape="0">
              <a:gsLst>
                <a:gs pos="0">
                  <a:schemeClr val="accent2"/>
                </a:gs>
                <a:gs pos="100000">
                  <a:schemeClr val="accent1"/>
                </a:gs>
              </a:gsLst>
              <a:lin ang="0" scaled="1"/>
            </a:gradFill>
            <a:ln w="9525">
              <a:noFill/>
              <a:miter lim="800000"/>
              <a:headEnd/>
              <a:tailEnd/>
            </a:ln>
            <a:effectLst/>
          </p:spPr>
          <p:txBody>
            <a:bodyPr wrap="none" anchor="ctr">
              <a:prstTxWarp prst="textNoShape">
                <a:avLst/>
              </a:prstTxWarp>
            </a:bodyPr>
            <a:lstStyle/>
            <a:p>
              <a:endParaRPr lang="en-US"/>
            </a:p>
          </p:txBody>
        </p:sp>
        <p:sp>
          <p:nvSpPr>
            <p:cNvPr id="2076" name="Freeform 28"/>
            <p:cNvSpPr>
              <a:spLocks/>
            </p:cNvSpPr>
            <p:nvPr/>
          </p:nvSpPr>
          <p:spPr bwMode="auto">
            <a:xfrm>
              <a:off x="98" y="0"/>
              <a:ext cx="532" cy="465"/>
            </a:xfrm>
            <a:custGeom>
              <a:avLst/>
              <a:gdLst/>
              <a:ahLst/>
              <a:cxnLst>
                <a:cxn ang="0">
                  <a:pos x="1" y="0"/>
                </a:cxn>
                <a:cxn ang="0">
                  <a:pos x="0" y="166"/>
                </a:cxn>
                <a:cxn ang="0">
                  <a:pos x="532" y="465"/>
                </a:cxn>
                <a:cxn ang="0">
                  <a:pos x="532" y="201"/>
                </a:cxn>
                <a:cxn ang="0">
                  <a:pos x="172" y="0"/>
                </a:cxn>
                <a:cxn ang="0">
                  <a:pos x="1" y="0"/>
                </a:cxn>
              </a:cxnLst>
              <a:rect l="0" t="0" r="r" b="b"/>
              <a:pathLst>
                <a:path w="532" h="465">
                  <a:moveTo>
                    <a:pt x="1" y="0"/>
                  </a:moveTo>
                  <a:lnTo>
                    <a:pt x="0" y="166"/>
                  </a:lnTo>
                  <a:lnTo>
                    <a:pt x="532" y="465"/>
                  </a:lnTo>
                  <a:lnTo>
                    <a:pt x="532" y="201"/>
                  </a:lnTo>
                  <a:lnTo>
                    <a:pt x="172" y="0"/>
                  </a:lnTo>
                  <a:lnTo>
                    <a:pt x="1" y="0"/>
                  </a:lnTo>
                  <a:close/>
                </a:path>
              </a:pathLst>
            </a:custGeom>
            <a:gradFill rotWithShape="0">
              <a:gsLst>
                <a:gs pos="0">
                  <a:schemeClr val="accent2"/>
                </a:gs>
                <a:gs pos="100000">
                  <a:schemeClr val="accent1"/>
                </a:gs>
              </a:gsLst>
              <a:lin ang="0" scaled="1"/>
            </a:gradFill>
            <a:ln w="9525" cap="flat" cmpd="sng">
              <a:noFill/>
              <a:prstDash val="solid"/>
              <a:miter lim="800000"/>
              <a:headEnd/>
              <a:tailEnd/>
            </a:ln>
            <a:effectLst/>
          </p:spPr>
          <p:txBody>
            <a:bodyPr wrap="none" anchor="ctr">
              <a:prstTxWarp prst="textNoShape">
                <a:avLst/>
              </a:prstTxWarp>
            </a:bodyPr>
            <a:lstStyle/>
            <a:p>
              <a:endParaRPr lang="en-US"/>
            </a:p>
          </p:txBody>
        </p:sp>
        <p:sp>
          <p:nvSpPr>
            <p:cNvPr id="2077" name="Freeform 29"/>
            <p:cNvSpPr>
              <a:spLocks/>
            </p:cNvSpPr>
            <p:nvPr/>
          </p:nvSpPr>
          <p:spPr bwMode="auto">
            <a:xfrm>
              <a:off x="95" y="4060"/>
              <a:ext cx="457" cy="260"/>
            </a:xfrm>
            <a:custGeom>
              <a:avLst/>
              <a:gdLst/>
              <a:ahLst/>
              <a:cxnLst>
                <a:cxn ang="0">
                  <a:pos x="457" y="260"/>
                </a:cxn>
                <a:cxn ang="0">
                  <a:pos x="1" y="0"/>
                </a:cxn>
                <a:cxn ang="0">
                  <a:pos x="0" y="264"/>
                </a:cxn>
                <a:cxn ang="0">
                  <a:pos x="457" y="260"/>
                </a:cxn>
              </a:cxnLst>
              <a:rect l="0" t="0" r="r" b="b"/>
              <a:pathLst>
                <a:path w="457" h="264">
                  <a:moveTo>
                    <a:pt x="457" y="260"/>
                  </a:moveTo>
                  <a:lnTo>
                    <a:pt x="1" y="0"/>
                  </a:lnTo>
                  <a:lnTo>
                    <a:pt x="0" y="264"/>
                  </a:lnTo>
                  <a:lnTo>
                    <a:pt x="457" y="260"/>
                  </a:lnTo>
                  <a:close/>
                </a:path>
              </a:pathLst>
            </a:custGeom>
            <a:gradFill rotWithShape="0">
              <a:gsLst>
                <a:gs pos="0">
                  <a:schemeClr val="accent2"/>
                </a:gs>
                <a:gs pos="100000">
                  <a:schemeClr val="accent1"/>
                </a:gs>
              </a:gsLst>
              <a:lin ang="0" scaled="1"/>
            </a:gradFill>
            <a:ln w="9525" cap="flat" cmpd="sng">
              <a:noFill/>
              <a:prstDash val="solid"/>
              <a:miter lim="800000"/>
              <a:headEnd/>
              <a:tailEnd/>
            </a:ln>
            <a:effectLst/>
          </p:spPr>
          <p:txBody>
            <a:bodyPr wrap="none" anchor="ctr">
              <a:prstTxWarp prst="textNoShape">
                <a:avLst/>
              </a:prstTxWarp>
            </a:bodyPr>
            <a:lstStyle/>
            <a:p>
              <a:endParaRPr lang="en-US"/>
            </a:p>
          </p:txBody>
        </p:sp>
      </p:gr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Impact" charset="0"/>
        </a:defRPr>
      </a:lvl2pPr>
      <a:lvl3pPr algn="l"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Impact" charset="0"/>
        </a:defRPr>
      </a:lvl3pPr>
      <a:lvl4pPr algn="l"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Impact" charset="0"/>
        </a:defRPr>
      </a:lvl4pPr>
      <a:lvl5pPr algn="l"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Impact" charset="0"/>
        </a:defRPr>
      </a:lvl5pPr>
      <a:lvl6pPr marL="457200" algn="l"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Impact" charset="0"/>
        </a:defRPr>
      </a:lvl6pPr>
      <a:lvl7pPr marL="914400" algn="l"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Impact" charset="0"/>
        </a:defRPr>
      </a:lvl7pPr>
      <a:lvl8pPr marL="1371600" algn="l"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Impact" charset="0"/>
        </a:defRPr>
      </a:lvl8pPr>
      <a:lvl9pPr marL="1828800" algn="l"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Impact" charset="0"/>
        </a:defRPr>
      </a:lvl9pPr>
    </p:titleStyle>
    <p:bodyStyle>
      <a:lvl1pPr marL="342900" indent="-342900" algn="l" rtl="0" eaLnBrk="0" fontAlgn="base" hangingPunct="0">
        <a:spcBef>
          <a:spcPct val="20000"/>
        </a:spcBef>
        <a:spcAft>
          <a:spcPct val="0"/>
        </a:spcAft>
        <a:buClr>
          <a:schemeClr val="accent1"/>
        </a:buClr>
        <a:buSzPct val="75000"/>
        <a:buFont typeface="Monotype Sorts" charset="2"/>
        <a:buChar char="b"/>
        <a:defRPr kumimoji="1"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Char char="•"/>
        <a:defRPr kumimoji="1" sz="2800">
          <a:solidFill>
            <a:schemeClr val="tx1"/>
          </a:solidFill>
          <a:effectLst>
            <a:outerShdw blurRad="38100" dist="38100" dir="2700000" algn="tl">
              <a:srgbClr val="000000"/>
            </a:outerShdw>
          </a:effectLst>
          <a:latin typeface="+mn-lt"/>
          <a:ea typeface="ＭＳ Ｐゴシック" charset="-128"/>
        </a:defRPr>
      </a:lvl2pPr>
      <a:lvl3pPr marL="1143000" indent="-228600" algn="l" rtl="0" eaLnBrk="0" fontAlgn="base" hangingPunct="0">
        <a:spcBef>
          <a:spcPct val="20000"/>
        </a:spcBef>
        <a:spcAft>
          <a:spcPct val="0"/>
        </a:spcAft>
        <a:buChar char="–"/>
        <a:defRPr kumimoji="1" sz="2400">
          <a:solidFill>
            <a:schemeClr val="tx1"/>
          </a:solidFill>
          <a:effectLst>
            <a:outerShdw blurRad="38100" dist="38100" dir="2700000" algn="tl">
              <a:srgbClr val="000000"/>
            </a:outerShdw>
          </a:effectLst>
          <a:latin typeface="+mn-lt"/>
          <a:ea typeface="ＭＳ Ｐゴシック" charset="-128"/>
        </a:defRPr>
      </a:lvl3pPr>
      <a:lvl4pPr marL="1600200" indent="-228600" algn="l" rtl="0" eaLnBrk="0" fontAlgn="base" hangingPunct="0">
        <a:spcBef>
          <a:spcPct val="20000"/>
        </a:spcBef>
        <a:spcAft>
          <a:spcPct val="0"/>
        </a:spcAft>
        <a:buChar char="–"/>
        <a:defRPr kumimoji="1" sz="2000">
          <a:solidFill>
            <a:schemeClr val="tx1"/>
          </a:solidFill>
          <a:effectLst>
            <a:outerShdw blurRad="38100" dist="38100" dir="2700000" algn="tl">
              <a:srgbClr val="000000"/>
            </a:outerShdw>
          </a:effectLst>
          <a:latin typeface="+mn-lt"/>
          <a:ea typeface="ＭＳ Ｐゴシック" charset="-128"/>
        </a:defRPr>
      </a:lvl4pPr>
      <a:lvl5pPr marL="2057400" indent="-228600" algn="l" rtl="0" eaLnBrk="0" fontAlgn="base" hangingPunct="0">
        <a:spcBef>
          <a:spcPct val="20000"/>
        </a:spcBef>
        <a:spcAft>
          <a:spcPct val="0"/>
        </a:spcAft>
        <a:buChar char="»"/>
        <a:defRPr kumimoji="1" sz="2000">
          <a:solidFill>
            <a:schemeClr val="tx1"/>
          </a:solidFill>
          <a:effectLst>
            <a:outerShdw blurRad="38100" dist="38100" dir="2700000" algn="tl">
              <a:srgbClr val="000000"/>
            </a:outerShdw>
          </a:effectLst>
          <a:latin typeface="+mn-lt"/>
          <a:ea typeface="ＭＳ Ｐゴシック" charset="-128"/>
        </a:defRPr>
      </a:lvl5pPr>
      <a:lvl6pPr marL="2514600" indent="-228600" algn="l" rtl="0" eaLnBrk="0" fontAlgn="base" hangingPunct="0">
        <a:spcBef>
          <a:spcPct val="20000"/>
        </a:spcBef>
        <a:spcAft>
          <a:spcPct val="0"/>
        </a:spcAft>
        <a:buChar char="»"/>
        <a:defRPr kumimoji="1" sz="2000">
          <a:solidFill>
            <a:schemeClr val="tx1"/>
          </a:solidFill>
          <a:effectLst>
            <a:outerShdw blurRad="38100" dist="38100" dir="2700000" algn="tl">
              <a:srgbClr val="000000"/>
            </a:outerShdw>
          </a:effectLst>
          <a:latin typeface="+mn-lt"/>
          <a:ea typeface="ＭＳ Ｐゴシック" charset="-128"/>
        </a:defRPr>
      </a:lvl6pPr>
      <a:lvl7pPr marL="2971800" indent="-228600" algn="l" rtl="0" eaLnBrk="0" fontAlgn="base" hangingPunct="0">
        <a:spcBef>
          <a:spcPct val="20000"/>
        </a:spcBef>
        <a:spcAft>
          <a:spcPct val="0"/>
        </a:spcAft>
        <a:buChar char="»"/>
        <a:defRPr kumimoji="1" sz="2000">
          <a:solidFill>
            <a:schemeClr val="tx1"/>
          </a:solidFill>
          <a:effectLst>
            <a:outerShdw blurRad="38100" dist="38100" dir="2700000" algn="tl">
              <a:srgbClr val="000000"/>
            </a:outerShdw>
          </a:effectLst>
          <a:latin typeface="+mn-lt"/>
          <a:ea typeface="ＭＳ Ｐゴシック" charset="-128"/>
        </a:defRPr>
      </a:lvl7pPr>
      <a:lvl8pPr marL="3429000" indent="-228600" algn="l" rtl="0" eaLnBrk="0" fontAlgn="base" hangingPunct="0">
        <a:spcBef>
          <a:spcPct val="20000"/>
        </a:spcBef>
        <a:spcAft>
          <a:spcPct val="0"/>
        </a:spcAft>
        <a:buChar char="»"/>
        <a:defRPr kumimoji="1" sz="2000">
          <a:solidFill>
            <a:schemeClr val="tx1"/>
          </a:solidFill>
          <a:effectLst>
            <a:outerShdw blurRad="38100" dist="38100" dir="2700000" algn="tl">
              <a:srgbClr val="000000"/>
            </a:outerShdw>
          </a:effectLst>
          <a:latin typeface="+mn-lt"/>
          <a:ea typeface="ＭＳ Ｐゴシック" charset="-128"/>
        </a:defRPr>
      </a:lvl8pPr>
      <a:lvl9pPr marL="3886200" indent="-228600" algn="l" rtl="0" eaLnBrk="0" fontAlgn="base" hangingPunct="0">
        <a:spcBef>
          <a:spcPct val="20000"/>
        </a:spcBef>
        <a:spcAft>
          <a:spcPct val="0"/>
        </a:spcAft>
        <a:buChar char="»"/>
        <a:defRPr kumimoji="1" sz="2000">
          <a:solidFill>
            <a:schemeClr val="tx1"/>
          </a:solidFill>
          <a:effectLst>
            <a:outerShdw blurRad="38100" dist="38100" dir="2700000" algn="tl">
              <a:srgbClr val="000000"/>
            </a:outerShdw>
          </a:effectLst>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12290" name="Rectangle 1026"/>
          <p:cNvSpPr>
            <a:spLocks noGrp="1" noChangeArrowheads="1"/>
          </p:cNvSpPr>
          <p:nvPr>
            <p:ph type="title"/>
          </p:nvPr>
        </p:nvSpPr>
        <p:spPr>
          <a:xfrm>
            <a:off x="1219200" y="457200"/>
            <a:ext cx="7772400" cy="838200"/>
          </a:xfrm>
        </p:spPr>
        <p:txBody>
          <a:bodyPr/>
          <a:lstStyle/>
          <a:p>
            <a:r>
              <a:rPr lang="en-US" altLang="en-US" sz="5400" b="1" dirty="0" smtClean="0">
                <a:solidFill>
                  <a:schemeClr val="accent1"/>
                </a:solidFill>
                <a:latin typeface="Cambria"/>
                <a:cs typeface="Cambria"/>
              </a:rPr>
              <a:t>1 </a:t>
            </a:r>
            <a:r>
              <a:rPr lang="en-US" altLang="en-US" sz="5400" b="1" dirty="0">
                <a:solidFill>
                  <a:schemeClr val="accent1"/>
                </a:solidFill>
                <a:latin typeface="Cambria"/>
                <a:cs typeface="Cambria"/>
              </a:rPr>
              <a:t>T</a:t>
            </a:r>
            <a:r>
              <a:rPr lang="en-US" altLang="en-US" sz="5400" b="1" cap="small" dirty="0">
                <a:solidFill>
                  <a:schemeClr val="accent1"/>
                </a:solidFill>
                <a:latin typeface="Cambria"/>
                <a:cs typeface="Cambria"/>
              </a:rPr>
              <a:t>imothy</a:t>
            </a:r>
            <a:r>
              <a:rPr lang="en-US" altLang="en-US" sz="5400" b="1" dirty="0">
                <a:solidFill>
                  <a:schemeClr val="accent1"/>
                </a:solidFill>
                <a:latin typeface="Cambria"/>
                <a:cs typeface="Cambria"/>
              </a:rPr>
              <a:t> 6:11-16</a:t>
            </a:r>
            <a:endParaRPr lang="en-US" altLang="en-US" b="1" dirty="0">
              <a:latin typeface="Cambria"/>
              <a:cs typeface="Cambria"/>
            </a:endParaRPr>
          </a:p>
        </p:txBody>
      </p:sp>
      <p:sp>
        <p:nvSpPr>
          <p:cNvPr id="12291" name="Rectangle 1027"/>
          <p:cNvSpPr>
            <a:spLocks noGrp="1" noChangeArrowheads="1"/>
          </p:cNvSpPr>
          <p:nvPr>
            <p:ph type="body" idx="1"/>
          </p:nvPr>
        </p:nvSpPr>
        <p:spPr/>
        <p:txBody>
          <a:bodyPr/>
          <a:lstStyle/>
          <a:p>
            <a:pPr>
              <a:buFont typeface="Monotype Sorts" charset="2"/>
              <a:buNone/>
            </a:pPr>
            <a:r>
              <a:rPr kumimoji="0" lang="en-US" altLang="en-US" b="1" dirty="0">
                <a:effectLst/>
                <a:latin typeface="Cambria"/>
                <a:cs typeface="Cambria"/>
              </a:rPr>
              <a:t>	</a:t>
            </a:r>
            <a:r>
              <a:rPr kumimoji="0" lang="en-US" altLang="en-US" b="1" dirty="0">
                <a:latin typeface="Cambria"/>
                <a:cs typeface="Cambria"/>
              </a:rPr>
              <a:t>“But you, O man of God, flee these things and pursue righteousness, godliness, faith, love, patience, gentleness. Fight the good fight of faith, lay hold on eternal life, to which you were also called and have confessed the good confession in the presence of many witnesses…”</a:t>
            </a:r>
            <a:r>
              <a:rPr kumimoji="0" lang="en-US" altLang="en-US" b="1" dirty="0">
                <a:effectLst/>
                <a:latin typeface="Cambria"/>
                <a:cs typeface="Cambria"/>
              </a:rPr>
              <a:t> </a:t>
            </a:r>
            <a:endParaRPr lang="en-US" altLang="en-US" b="1" dirty="0">
              <a:latin typeface="Cambria"/>
              <a:cs typeface="Cambria"/>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2290"/>
                                        </p:tgtEl>
                                        <p:attrNameLst>
                                          <p:attrName>style.visibility</p:attrName>
                                        </p:attrNameLst>
                                      </p:cBhvr>
                                      <p:to>
                                        <p:strVal val="visible"/>
                                      </p:to>
                                    </p:set>
                                    <p:anim calcmode="lin" valueType="num">
                                      <p:cBhvr>
                                        <p:cTn id="7" dur="1000" fill="hold"/>
                                        <p:tgtEl>
                                          <p:spTgt spid="12290"/>
                                        </p:tgtEl>
                                        <p:attrNameLst>
                                          <p:attrName>ppt_x</p:attrName>
                                        </p:attrNameLst>
                                      </p:cBhvr>
                                      <p:tavLst>
                                        <p:tav tm="0">
                                          <p:val>
                                            <p:strVal val="#ppt_x-.2"/>
                                          </p:val>
                                        </p:tav>
                                        <p:tav tm="100000">
                                          <p:val>
                                            <p:strVal val="#ppt_x"/>
                                          </p:val>
                                        </p:tav>
                                      </p:tavLst>
                                    </p:anim>
                                    <p:anim calcmode="lin" valueType="num">
                                      <p:cBhvr>
                                        <p:cTn id="8" dur="1000" fill="hold"/>
                                        <p:tgtEl>
                                          <p:spTgt spid="12290"/>
                                        </p:tgtEl>
                                        <p:attrNameLst>
                                          <p:attrName>ppt_y</p:attrName>
                                        </p:attrNameLst>
                                      </p:cBhvr>
                                      <p:tavLst>
                                        <p:tav tm="0">
                                          <p:val>
                                            <p:strVal val="#ppt_y"/>
                                          </p:val>
                                        </p:tav>
                                        <p:tav tm="100000">
                                          <p:val>
                                            <p:strVal val="#ppt_y"/>
                                          </p:val>
                                        </p:tav>
                                      </p:tavLst>
                                    </p:anim>
                                    <p:animEffect transition="in" filter="wipe(right)" prLst="gradientSize: 0.1">
                                      <p:cBhvr>
                                        <p:cTn id="9" dur="1000"/>
                                        <p:tgtEl>
                                          <p:spTgt spid="12290"/>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12291">
                                            <p:txEl>
                                              <p:pRg st="0" end="0"/>
                                            </p:txEl>
                                          </p:spTgt>
                                        </p:tgtEl>
                                        <p:attrNameLst>
                                          <p:attrName>style.visibility</p:attrName>
                                        </p:attrNameLst>
                                      </p:cBhvr>
                                      <p:to>
                                        <p:strVal val="visible"/>
                                      </p:to>
                                    </p:set>
                                    <p:animEffect transition="in" filter="fade">
                                      <p:cBhvr>
                                        <p:cTn id="12" dur="1000"/>
                                        <p:tgtEl>
                                          <p:spTgt spid="12291">
                                            <p:txEl>
                                              <p:pRg st="0" end="0"/>
                                            </p:txEl>
                                          </p:spTgt>
                                        </p:tgtEl>
                                      </p:cBhvr>
                                    </p:animEffect>
                                    <p:anim calcmode="lin" valueType="num">
                                      <p:cBhvr>
                                        <p:cTn id="13" dur="1000" fill="hold"/>
                                        <p:tgtEl>
                                          <p:spTgt spid="12291">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1229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P spid="12291" grpId="0" build="p"/>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13315" name="Rectangle 3"/>
          <p:cNvSpPr>
            <a:spLocks noGrp="1" noChangeArrowheads="1"/>
          </p:cNvSpPr>
          <p:nvPr>
            <p:ph type="body" idx="1"/>
          </p:nvPr>
        </p:nvSpPr>
        <p:spPr/>
        <p:txBody>
          <a:bodyPr/>
          <a:lstStyle/>
          <a:p>
            <a:pPr>
              <a:buFont typeface="Monotype Sorts" charset="2"/>
              <a:buNone/>
            </a:pPr>
            <a:r>
              <a:rPr kumimoji="0" lang="en-US" altLang="en-US" b="1" dirty="0">
                <a:effectLst/>
                <a:latin typeface="Cambria"/>
                <a:cs typeface="Cambria"/>
              </a:rPr>
              <a:t>	</a:t>
            </a:r>
            <a:r>
              <a:rPr kumimoji="0" lang="en-US" altLang="en-US" b="1" dirty="0">
                <a:latin typeface="Cambria"/>
                <a:cs typeface="Cambria"/>
              </a:rPr>
              <a:t>“...I urge you in the sight of God who gives life to all things, and before Christ Jesus who witnessed the good confession before Pontius Pilate, that you keep this commandment without spot, blameless until our Lord Jesus Christ’s appearing, which He will manifest in His own time…”</a:t>
            </a:r>
            <a:endParaRPr lang="en-US" altLang="en-US" b="1" dirty="0">
              <a:latin typeface="Cambria"/>
              <a:cs typeface="Cambria"/>
            </a:endParaRPr>
          </a:p>
        </p:txBody>
      </p:sp>
      <p:sp>
        <p:nvSpPr>
          <p:cNvPr id="5" name="Rectangle 1026"/>
          <p:cNvSpPr>
            <a:spLocks noGrp="1" noChangeArrowheads="1"/>
          </p:cNvSpPr>
          <p:nvPr>
            <p:ph type="title"/>
          </p:nvPr>
        </p:nvSpPr>
        <p:spPr>
          <a:xfrm>
            <a:off x="1219200" y="457200"/>
            <a:ext cx="7772400" cy="838200"/>
          </a:xfrm>
        </p:spPr>
        <p:txBody>
          <a:bodyPr/>
          <a:lstStyle/>
          <a:p>
            <a:r>
              <a:rPr lang="en-US" altLang="en-US" sz="5400" b="1" dirty="0" smtClean="0">
                <a:solidFill>
                  <a:schemeClr val="accent1"/>
                </a:solidFill>
                <a:latin typeface="Cambria"/>
                <a:cs typeface="Cambria"/>
              </a:rPr>
              <a:t>1 </a:t>
            </a:r>
            <a:r>
              <a:rPr lang="en-US" altLang="en-US" sz="5400" b="1" dirty="0">
                <a:solidFill>
                  <a:schemeClr val="accent1"/>
                </a:solidFill>
                <a:latin typeface="Cambria"/>
                <a:cs typeface="Cambria"/>
              </a:rPr>
              <a:t>T</a:t>
            </a:r>
            <a:r>
              <a:rPr lang="en-US" altLang="en-US" sz="5400" b="1" cap="small" dirty="0">
                <a:solidFill>
                  <a:schemeClr val="accent1"/>
                </a:solidFill>
                <a:latin typeface="Cambria"/>
                <a:cs typeface="Cambria"/>
              </a:rPr>
              <a:t>imothy</a:t>
            </a:r>
            <a:r>
              <a:rPr lang="en-US" altLang="en-US" sz="5400" b="1" dirty="0">
                <a:solidFill>
                  <a:schemeClr val="accent1"/>
                </a:solidFill>
                <a:latin typeface="Cambria"/>
                <a:cs typeface="Cambria"/>
              </a:rPr>
              <a:t> 6:11-16</a:t>
            </a:r>
            <a:endParaRPr lang="en-US" altLang="en-US" b="1" dirty="0">
              <a:latin typeface="Cambria"/>
              <a:cs typeface="Cambria"/>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1" nodeType="with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Effect transition="in" filter="fade">
                                      <p:cBhvr>
                                        <p:cTn id="7" dur="1000"/>
                                        <p:tgtEl>
                                          <p:spTgt spid="13315">
                                            <p:txEl>
                                              <p:pRg st="0" end="0"/>
                                            </p:txEl>
                                          </p:spTgt>
                                        </p:tgtEl>
                                      </p:cBhvr>
                                    </p:animEffect>
                                    <p:anim calcmode="lin" valueType="num">
                                      <p:cBhvr>
                                        <p:cTn id="8" dur="1000" fill="hold"/>
                                        <p:tgtEl>
                                          <p:spTgt spid="1331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331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1" build="p"/>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13315" name="Rectangle 3"/>
          <p:cNvSpPr>
            <a:spLocks noGrp="1" noChangeArrowheads="1"/>
          </p:cNvSpPr>
          <p:nvPr>
            <p:ph type="body" idx="1"/>
          </p:nvPr>
        </p:nvSpPr>
        <p:spPr/>
        <p:txBody>
          <a:bodyPr/>
          <a:lstStyle/>
          <a:p>
            <a:pPr>
              <a:buNone/>
            </a:pPr>
            <a:r>
              <a:rPr kumimoji="0" lang="en-US" altLang="en-US" b="1" dirty="0" smtClean="0">
                <a:effectLst>
                  <a:outerShdw blurRad="50800" dist="38100" dir="2700000">
                    <a:srgbClr val="000000">
                      <a:alpha val="43000"/>
                    </a:srgbClr>
                  </a:outerShdw>
                </a:effectLst>
                <a:latin typeface="Cambria"/>
                <a:cs typeface="Cambria"/>
              </a:rPr>
              <a:t>	“...He who is the blessed and only Potentate, the King of kings and Lord of lords, who alone has immortality, dwelling in unapproachable light, whom no man has seen or can see, to whom be honor and everlasting power. Amen.”  (NKJV).</a:t>
            </a:r>
          </a:p>
          <a:p>
            <a:pPr>
              <a:buNone/>
            </a:pPr>
            <a:endParaRPr kumimoji="0" lang="en-US" altLang="en-US" b="1" dirty="0">
              <a:effectLst>
                <a:outerShdw blurRad="50800" dist="38100" dir="2700000">
                  <a:srgbClr val="000000">
                    <a:alpha val="43000"/>
                  </a:srgbClr>
                </a:outerShdw>
              </a:effectLst>
              <a:latin typeface="Cambria"/>
              <a:cs typeface="Cambria"/>
            </a:endParaRPr>
          </a:p>
        </p:txBody>
      </p:sp>
      <p:sp>
        <p:nvSpPr>
          <p:cNvPr id="5" name="Rectangle 1026"/>
          <p:cNvSpPr>
            <a:spLocks noGrp="1" noChangeArrowheads="1"/>
          </p:cNvSpPr>
          <p:nvPr>
            <p:ph type="title"/>
          </p:nvPr>
        </p:nvSpPr>
        <p:spPr>
          <a:xfrm>
            <a:off x="1219200" y="457200"/>
            <a:ext cx="7772400" cy="838200"/>
          </a:xfrm>
        </p:spPr>
        <p:txBody>
          <a:bodyPr/>
          <a:lstStyle/>
          <a:p>
            <a:r>
              <a:rPr lang="en-US" altLang="en-US" sz="5400" b="1" dirty="0" smtClean="0">
                <a:solidFill>
                  <a:schemeClr val="accent1"/>
                </a:solidFill>
                <a:latin typeface="Cambria"/>
                <a:cs typeface="Cambria"/>
              </a:rPr>
              <a:t>1 </a:t>
            </a:r>
            <a:r>
              <a:rPr lang="en-US" altLang="en-US" sz="5400" b="1" dirty="0">
                <a:solidFill>
                  <a:schemeClr val="accent1"/>
                </a:solidFill>
                <a:latin typeface="Cambria"/>
                <a:cs typeface="Cambria"/>
              </a:rPr>
              <a:t>T</a:t>
            </a:r>
            <a:r>
              <a:rPr lang="en-US" altLang="en-US" sz="5400" b="1" cap="small" dirty="0">
                <a:solidFill>
                  <a:schemeClr val="accent1"/>
                </a:solidFill>
                <a:latin typeface="Cambria"/>
                <a:cs typeface="Cambria"/>
              </a:rPr>
              <a:t>imothy</a:t>
            </a:r>
            <a:r>
              <a:rPr lang="en-US" altLang="en-US" sz="5400" b="1" dirty="0">
                <a:solidFill>
                  <a:schemeClr val="accent1"/>
                </a:solidFill>
                <a:latin typeface="Cambria"/>
                <a:cs typeface="Cambria"/>
              </a:rPr>
              <a:t> 6:11-16</a:t>
            </a:r>
            <a:endParaRPr lang="en-US" altLang="en-US" b="1" dirty="0">
              <a:latin typeface="Cambria"/>
              <a:cs typeface="Cambria"/>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Effect transition="in" filter="fade">
                                      <p:cBhvr>
                                        <p:cTn id="7" dur="1000"/>
                                        <p:tgtEl>
                                          <p:spTgt spid="13315">
                                            <p:txEl>
                                              <p:pRg st="0" end="0"/>
                                            </p:txEl>
                                          </p:spTgt>
                                        </p:tgtEl>
                                      </p:cBhvr>
                                    </p:animEffect>
                                    <p:anim calcmode="lin" valueType="num">
                                      <p:cBhvr>
                                        <p:cTn id="8" dur="1000" fill="hold"/>
                                        <p:tgtEl>
                                          <p:spTgt spid="1331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331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ltLang="en-US" sz="5400" b="1" dirty="0">
                <a:solidFill>
                  <a:schemeClr val="accent1"/>
                </a:solidFill>
                <a:latin typeface="Cambria"/>
                <a:cs typeface="Cambria"/>
              </a:rPr>
              <a:t>T</a:t>
            </a:r>
            <a:r>
              <a:rPr lang="en-US" altLang="en-US" sz="5400" b="1" cap="small" dirty="0">
                <a:solidFill>
                  <a:schemeClr val="accent1"/>
                </a:solidFill>
                <a:latin typeface="Cambria"/>
                <a:cs typeface="Cambria"/>
              </a:rPr>
              <a:t>he</a:t>
            </a:r>
            <a:r>
              <a:rPr lang="en-US" altLang="en-US" sz="5400" b="1" dirty="0">
                <a:solidFill>
                  <a:schemeClr val="accent1"/>
                </a:solidFill>
                <a:latin typeface="Cambria"/>
                <a:cs typeface="Cambria"/>
              </a:rPr>
              <a:t> G</a:t>
            </a:r>
            <a:r>
              <a:rPr lang="en-US" altLang="en-US" sz="5400" b="1" cap="small" dirty="0">
                <a:solidFill>
                  <a:schemeClr val="accent1"/>
                </a:solidFill>
                <a:latin typeface="Cambria"/>
                <a:cs typeface="Cambria"/>
              </a:rPr>
              <a:t>ood</a:t>
            </a:r>
            <a:r>
              <a:rPr lang="en-US" altLang="en-US" sz="5400" b="1" dirty="0">
                <a:solidFill>
                  <a:schemeClr val="accent1"/>
                </a:solidFill>
                <a:latin typeface="Cambria"/>
                <a:cs typeface="Cambria"/>
              </a:rPr>
              <a:t> C</a:t>
            </a:r>
            <a:r>
              <a:rPr lang="en-US" altLang="en-US" sz="5400" b="1" cap="small" dirty="0">
                <a:solidFill>
                  <a:schemeClr val="accent1"/>
                </a:solidFill>
                <a:latin typeface="Cambria"/>
                <a:cs typeface="Cambria"/>
              </a:rPr>
              <a:t>onfession</a:t>
            </a:r>
            <a:r>
              <a:rPr lang="en-US" altLang="en-US" b="1" dirty="0">
                <a:latin typeface="Cambria"/>
                <a:cs typeface="Cambria"/>
              </a:rPr>
              <a:t/>
            </a:r>
            <a:br>
              <a:rPr lang="en-US" altLang="en-US" b="1" dirty="0">
                <a:latin typeface="Cambria"/>
                <a:cs typeface="Cambria"/>
              </a:rPr>
            </a:br>
            <a:r>
              <a:rPr lang="en-US" altLang="en-US" sz="3600" b="1" dirty="0" smtClean="0">
                <a:solidFill>
                  <a:schemeClr val="tx1"/>
                </a:solidFill>
                <a:latin typeface="Cambria"/>
                <a:cs typeface="Cambria"/>
              </a:rPr>
              <a:t>(1 </a:t>
            </a:r>
            <a:r>
              <a:rPr lang="en-US" altLang="en-US" sz="3600" b="1" dirty="0">
                <a:solidFill>
                  <a:schemeClr val="tx1"/>
                </a:solidFill>
                <a:latin typeface="Cambria"/>
                <a:cs typeface="Cambria"/>
              </a:rPr>
              <a:t>Timothy 6:11-16)</a:t>
            </a:r>
            <a:endParaRPr lang="en-US" altLang="en-US" b="1" dirty="0">
              <a:latin typeface="Cambria"/>
              <a:cs typeface="Cambria"/>
            </a:endParaRPr>
          </a:p>
        </p:txBody>
      </p:sp>
      <p:sp>
        <p:nvSpPr>
          <p:cNvPr id="10243" name="Rectangle 3"/>
          <p:cNvSpPr>
            <a:spLocks noGrp="1" noChangeArrowheads="1"/>
          </p:cNvSpPr>
          <p:nvPr>
            <p:ph type="body" idx="1"/>
          </p:nvPr>
        </p:nvSpPr>
        <p:spPr>
          <a:xfrm>
            <a:off x="1219200" y="2044700"/>
            <a:ext cx="7772400" cy="3289300"/>
          </a:xfrm>
        </p:spPr>
        <p:txBody>
          <a:bodyPr anchor="ctr"/>
          <a:lstStyle/>
          <a:p>
            <a:pPr>
              <a:buFont typeface="Monotype Sorts" charset="2"/>
              <a:buNone/>
            </a:pPr>
            <a:r>
              <a:rPr lang="en-US" altLang="en-US" sz="4000" b="1" dirty="0">
                <a:solidFill>
                  <a:schemeClr val="accent1"/>
                </a:solidFill>
                <a:latin typeface="Cambria"/>
                <a:cs typeface="Cambria"/>
              </a:rPr>
              <a:t>I. What Should We Confess?</a:t>
            </a:r>
            <a:endParaRPr lang="en-US" altLang="en-US" sz="4000" b="1" dirty="0">
              <a:latin typeface="Cambria"/>
              <a:cs typeface="Cambria"/>
            </a:endParaRPr>
          </a:p>
          <a:p>
            <a:pPr>
              <a:buFont typeface="Monotype Sorts" charset="2"/>
              <a:buNone/>
            </a:pPr>
            <a:r>
              <a:rPr lang="en-US" altLang="en-US" sz="3600" b="1" dirty="0" smtClean="0">
                <a:latin typeface="Cambria"/>
                <a:cs typeface="Cambria"/>
              </a:rPr>
              <a:t>	A</a:t>
            </a:r>
            <a:r>
              <a:rPr lang="en-US" altLang="en-US" sz="3600" b="1" dirty="0">
                <a:latin typeface="Cambria"/>
                <a:cs typeface="Cambria"/>
              </a:rPr>
              <a:t>.  Jesus</a:t>
            </a:r>
            <a:r>
              <a:rPr lang="en-US" altLang="en-US" sz="3600" b="1" dirty="0" smtClean="0">
                <a:latin typeface="Cambria"/>
                <a:cs typeface="Cambria"/>
              </a:rPr>
              <a:t> before Others </a:t>
            </a:r>
            <a:r>
              <a:rPr lang="en-US" altLang="en-US" sz="3600" b="1" dirty="0">
                <a:latin typeface="Cambria"/>
                <a:cs typeface="Cambria"/>
              </a:rPr>
              <a:t>				(</a:t>
            </a:r>
            <a:r>
              <a:rPr lang="en-US" altLang="en-US" sz="3600" b="1" dirty="0" smtClean="0">
                <a:latin typeface="Cambria"/>
                <a:cs typeface="Cambria"/>
              </a:rPr>
              <a:t>Matt. </a:t>
            </a:r>
            <a:r>
              <a:rPr lang="en-US" altLang="en-US" sz="3600" b="1" dirty="0">
                <a:latin typeface="Cambria"/>
                <a:cs typeface="Cambria"/>
              </a:rPr>
              <a:t>10:22-33)</a:t>
            </a:r>
          </a:p>
          <a:p>
            <a:pPr>
              <a:buFont typeface="Monotype Sorts" charset="2"/>
              <a:buNone/>
            </a:pPr>
            <a:r>
              <a:rPr lang="en-US" altLang="en-US" sz="3600" b="1" dirty="0">
                <a:latin typeface="Cambria"/>
                <a:cs typeface="Cambria"/>
              </a:rPr>
              <a:t>	B.  Jesus Is</a:t>
            </a:r>
            <a:r>
              <a:rPr lang="en-US" altLang="en-US" sz="3600" b="1" dirty="0" smtClean="0">
                <a:latin typeface="Cambria"/>
                <a:cs typeface="Cambria"/>
              </a:rPr>
              <a:t> the </a:t>
            </a:r>
            <a:r>
              <a:rPr lang="en-US" altLang="en-US" sz="3600" b="1" dirty="0">
                <a:latin typeface="Cambria"/>
                <a:cs typeface="Cambria"/>
              </a:rPr>
              <a:t>Son of God   		(I John 4:14-16; John 18:33-</a:t>
            </a:r>
            <a:r>
              <a:rPr lang="en-US" altLang="en-US" sz="3600" b="1" dirty="0" smtClean="0">
                <a:latin typeface="Cambria"/>
                <a:cs typeface="Cambria"/>
              </a:rPr>
              <a:t>37)</a:t>
            </a:r>
            <a:endParaRPr lang="en-US" altLang="en-US" sz="3600" b="1" dirty="0">
              <a:latin typeface="Cambria"/>
              <a:cs typeface="Cambria"/>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0242"/>
                                        </p:tgtEl>
                                        <p:attrNameLst>
                                          <p:attrName>style.visibility</p:attrName>
                                        </p:attrNameLst>
                                      </p:cBhvr>
                                      <p:to>
                                        <p:strVal val="visible"/>
                                      </p:to>
                                    </p:set>
                                    <p:anim calcmode="lin" valueType="num">
                                      <p:cBhvr>
                                        <p:cTn id="7" dur="1000" fill="hold"/>
                                        <p:tgtEl>
                                          <p:spTgt spid="10242"/>
                                        </p:tgtEl>
                                        <p:attrNameLst>
                                          <p:attrName>ppt_x</p:attrName>
                                        </p:attrNameLst>
                                      </p:cBhvr>
                                      <p:tavLst>
                                        <p:tav tm="0">
                                          <p:val>
                                            <p:strVal val="#ppt_x-.2"/>
                                          </p:val>
                                        </p:tav>
                                        <p:tav tm="100000">
                                          <p:val>
                                            <p:strVal val="#ppt_x"/>
                                          </p:val>
                                        </p:tav>
                                      </p:tavLst>
                                    </p:anim>
                                    <p:anim calcmode="lin" valueType="num">
                                      <p:cBhvr>
                                        <p:cTn id="8" dur="1000" fill="hold"/>
                                        <p:tgtEl>
                                          <p:spTgt spid="10242"/>
                                        </p:tgtEl>
                                        <p:attrNameLst>
                                          <p:attrName>ppt_y</p:attrName>
                                        </p:attrNameLst>
                                      </p:cBhvr>
                                      <p:tavLst>
                                        <p:tav tm="0">
                                          <p:val>
                                            <p:strVal val="#ppt_y"/>
                                          </p:val>
                                        </p:tav>
                                        <p:tav tm="100000">
                                          <p:val>
                                            <p:strVal val="#ppt_y"/>
                                          </p:val>
                                        </p:tav>
                                      </p:tavLst>
                                    </p:anim>
                                    <p:animEffect transition="in" filter="wipe(right)" prLst="gradientSize: 0.1">
                                      <p:cBhvr>
                                        <p:cTn id="9" dur="1000"/>
                                        <p:tgtEl>
                                          <p:spTgt spid="10242"/>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10243">
                                            <p:txEl>
                                              <p:pRg st="0" end="0"/>
                                            </p:txEl>
                                          </p:spTgt>
                                        </p:tgtEl>
                                        <p:attrNameLst>
                                          <p:attrName>style.visibility</p:attrName>
                                        </p:attrNameLst>
                                      </p:cBhvr>
                                      <p:to>
                                        <p:strVal val="visible"/>
                                      </p:to>
                                    </p:set>
                                    <p:anim calcmode="lin" valueType="num">
                                      <p:cBhvr>
                                        <p:cTn id="14" dur="1000" fill="hold"/>
                                        <p:tgtEl>
                                          <p:spTgt spid="10243">
                                            <p:txEl>
                                              <p:pRg st="0" end="0"/>
                                            </p:txEl>
                                          </p:spTgt>
                                        </p:tgtEl>
                                        <p:attrNameLst>
                                          <p:attrName>ppt_w</p:attrName>
                                        </p:attrNameLst>
                                      </p:cBhvr>
                                      <p:tavLst>
                                        <p:tav tm="0">
                                          <p:val>
                                            <p:strVal val="#ppt_w*0.70"/>
                                          </p:val>
                                        </p:tav>
                                        <p:tav tm="100000">
                                          <p:val>
                                            <p:strVal val="#ppt_w"/>
                                          </p:val>
                                        </p:tav>
                                      </p:tavLst>
                                    </p:anim>
                                    <p:anim calcmode="lin" valueType="num">
                                      <p:cBhvr>
                                        <p:cTn id="15" dur="1000" fill="hold"/>
                                        <p:tgtEl>
                                          <p:spTgt spid="10243">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1024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0243">
                                            <p:txEl>
                                              <p:pRg st="1" end="1"/>
                                            </p:txEl>
                                          </p:spTgt>
                                        </p:tgtEl>
                                        <p:attrNameLst>
                                          <p:attrName>style.visibility</p:attrName>
                                        </p:attrNameLst>
                                      </p:cBhvr>
                                      <p:to>
                                        <p:strVal val="visible"/>
                                      </p:to>
                                    </p:set>
                                    <p:animEffect transition="in" filter="fade">
                                      <p:cBhvr>
                                        <p:cTn id="21" dur="1000"/>
                                        <p:tgtEl>
                                          <p:spTgt spid="10243">
                                            <p:txEl>
                                              <p:pRg st="1" end="1"/>
                                            </p:txEl>
                                          </p:spTgt>
                                        </p:tgtEl>
                                      </p:cBhvr>
                                    </p:animEffect>
                                    <p:anim calcmode="lin" valueType="num">
                                      <p:cBhvr>
                                        <p:cTn id="22" dur="1000" fill="hold"/>
                                        <p:tgtEl>
                                          <p:spTgt spid="1024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1024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0243">
                                            <p:txEl>
                                              <p:pRg st="2" end="2"/>
                                            </p:txEl>
                                          </p:spTgt>
                                        </p:tgtEl>
                                        <p:attrNameLst>
                                          <p:attrName>style.visibility</p:attrName>
                                        </p:attrNameLst>
                                      </p:cBhvr>
                                      <p:to>
                                        <p:strVal val="visible"/>
                                      </p:to>
                                    </p:set>
                                    <p:animEffect transition="in" filter="fade">
                                      <p:cBhvr>
                                        <p:cTn id="28" dur="1000"/>
                                        <p:tgtEl>
                                          <p:spTgt spid="10243">
                                            <p:txEl>
                                              <p:pRg st="2" end="2"/>
                                            </p:txEl>
                                          </p:spTgt>
                                        </p:tgtEl>
                                      </p:cBhvr>
                                    </p:animEffect>
                                    <p:anim calcmode="lin" valueType="num">
                                      <p:cBhvr>
                                        <p:cTn id="29" dur="1000" fill="hold"/>
                                        <p:tgtEl>
                                          <p:spTgt spid="1024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1024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P spid="10243" grpId="0"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ltLang="en-US" sz="5400" b="1" dirty="0">
                <a:solidFill>
                  <a:schemeClr val="accent1"/>
                </a:solidFill>
                <a:latin typeface="Cambria"/>
                <a:cs typeface="Cambria"/>
              </a:rPr>
              <a:t>T</a:t>
            </a:r>
            <a:r>
              <a:rPr lang="en-US" altLang="en-US" sz="5400" b="1" cap="small" dirty="0">
                <a:solidFill>
                  <a:schemeClr val="accent1"/>
                </a:solidFill>
                <a:latin typeface="Cambria"/>
                <a:cs typeface="Cambria"/>
              </a:rPr>
              <a:t>he</a:t>
            </a:r>
            <a:r>
              <a:rPr lang="en-US" altLang="en-US" sz="5400" b="1" dirty="0">
                <a:solidFill>
                  <a:schemeClr val="accent1"/>
                </a:solidFill>
                <a:latin typeface="Cambria"/>
                <a:cs typeface="Cambria"/>
              </a:rPr>
              <a:t> G</a:t>
            </a:r>
            <a:r>
              <a:rPr lang="en-US" altLang="en-US" sz="5400" b="1" cap="small" dirty="0">
                <a:solidFill>
                  <a:schemeClr val="accent1"/>
                </a:solidFill>
                <a:latin typeface="Cambria"/>
                <a:cs typeface="Cambria"/>
              </a:rPr>
              <a:t>ood</a:t>
            </a:r>
            <a:r>
              <a:rPr lang="en-US" altLang="en-US" sz="5400" b="1" dirty="0">
                <a:solidFill>
                  <a:schemeClr val="accent1"/>
                </a:solidFill>
                <a:latin typeface="Cambria"/>
                <a:cs typeface="Cambria"/>
              </a:rPr>
              <a:t> C</a:t>
            </a:r>
            <a:r>
              <a:rPr lang="en-US" altLang="en-US" sz="5400" b="1" cap="small" dirty="0">
                <a:solidFill>
                  <a:schemeClr val="accent1"/>
                </a:solidFill>
                <a:latin typeface="Cambria"/>
                <a:cs typeface="Cambria"/>
              </a:rPr>
              <a:t>onfession</a:t>
            </a:r>
            <a:r>
              <a:rPr lang="en-US" altLang="en-US" b="1" dirty="0">
                <a:latin typeface="Cambria"/>
                <a:cs typeface="Cambria"/>
              </a:rPr>
              <a:t/>
            </a:r>
            <a:br>
              <a:rPr lang="en-US" altLang="en-US" b="1" dirty="0">
                <a:latin typeface="Cambria"/>
                <a:cs typeface="Cambria"/>
              </a:rPr>
            </a:br>
            <a:r>
              <a:rPr lang="en-US" altLang="en-US" sz="3600" b="1" dirty="0" smtClean="0">
                <a:solidFill>
                  <a:schemeClr val="tx1"/>
                </a:solidFill>
                <a:latin typeface="Cambria"/>
                <a:cs typeface="Cambria"/>
              </a:rPr>
              <a:t>(1 </a:t>
            </a:r>
            <a:r>
              <a:rPr lang="en-US" altLang="en-US" sz="3600" b="1" dirty="0">
                <a:solidFill>
                  <a:schemeClr val="tx1"/>
                </a:solidFill>
                <a:latin typeface="Cambria"/>
                <a:cs typeface="Cambria"/>
              </a:rPr>
              <a:t>Timothy 6:11-16)</a:t>
            </a:r>
            <a:endParaRPr lang="en-US" altLang="en-US" b="1" dirty="0">
              <a:latin typeface="Cambria"/>
              <a:cs typeface="Cambria"/>
            </a:endParaRPr>
          </a:p>
        </p:txBody>
      </p:sp>
      <p:sp>
        <p:nvSpPr>
          <p:cNvPr id="10243" name="Rectangle 3"/>
          <p:cNvSpPr>
            <a:spLocks noGrp="1" noChangeArrowheads="1"/>
          </p:cNvSpPr>
          <p:nvPr>
            <p:ph type="body" idx="1"/>
          </p:nvPr>
        </p:nvSpPr>
        <p:spPr>
          <a:xfrm>
            <a:off x="1219200" y="2044700"/>
            <a:ext cx="7772400" cy="4508500"/>
          </a:xfrm>
        </p:spPr>
        <p:txBody>
          <a:bodyPr anchor="ctr"/>
          <a:lstStyle/>
          <a:p>
            <a:pPr>
              <a:buFont typeface="Monotype Sorts" charset="2"/>
              <a:buNone/>
            </a:pPr>
            <a:r>
              <a:rPr lang="en-US" altLang="en-US" sz="4000" b="1" dirty="0" smtClean="0">
                <a:solidFill>
                  <a:schemeClr val="accent1"/>
                </a:solidFill>
                <a:latin typeface="Cambria"/>
                <a:cs typeface="Cambria"/>
              </a:rPr>
              <a:t>I. What </a:t>
            </a:r>
            <a:r>
              <a:rPr lang="en-US" altLang="en-US" sz="4000" b="1" dirty="0">
                <a:solidFill>
                  <a:schemeClr val="accent1"/>
                </a:solidFill>
                <a:latin typeface="Cambria"/>
                <a:cs typeface="Cambria"/>
              </a:rPr>
              <a:t>Should We Confess?</a:t>
            </a:r>
            <a:endParaRPr lang="en-US" altLang="en-US" sz="4000" b="1" dirty="0" smtClean="0">
              <a:latin typeface="Cambria"/>
              <a:cs typeface="Cambria"/>
            </a:endParaRPr>
          </a:p>
          <a:p>
            <a:pPr marL="749300">
              <a:buNone/>
            </a:pPr>
            <a:r>
              <a:rPr lang="en-US" altLang="en-US" sz="3600" b="1" dirty="0" smtClean="0">
                <a:latin typeface="Cambria"/>
                <a:cs typeface="Cambria"/>
              </a:rPr>
              <a:t>•  Not that “God for Christ’s Sake Pardoned Our Sins”</a:t>
            </a:r>
          </a:p>
          <a:p>
            <a:pPr marL="749300">
              <a:buNone/>
            </a:pPr>
            <a:r>
              <a:rPr lang="en-US" altLang="en-US" sz="3600" b="1" dirty="0" smtClean="0">
                <a:latin typeface="Cambria"/>
                <a:cs typeface="Cambria"/>
              </a:rPr>
              <a:t>• Not How We Feel</a:t>
            </a:r>
          </a:p>
          <a:p>
            <a:pPr marL="749300">
              <a:buNone/>
            </a:pPr>
            <a:r>
              <a:rPr lang="en-US" altLang="en-US" sz="3600" b="1" dirty="0" smtClean="0">
                <a:latin typeface="Cambria"/>
                <a:cs typeface="Cambria"/>
              </a:rPr>
              <a:t>• Not Our Sins  (1 John 1:9;  Jas. 5:16)—This is for those who have already confessed Jesus</a:t>
            </a:r>
            <a:endParaRPr lang="en-US" altLang="en-US" sz="3600" b="1" dirty="0">
              <a:latin typeface="Cambria"/>
              <a:cs typeface="Cambria"/>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animEffect transition="in" filter="fade">
                                      <p:cBhvr>
                                        <p:cTn id="7" dur="1000"/>
                                        <p:tgtEl>
                                          <p:spTgt spid="10243">
                                            <p:txEl>
                                              <p:pRg st="1" end="1"/>
                                            </p:txEl>
                                          </p:spTgt>
                                        </p:tgtEl>
                                      </p:cBhvr>
                                    </p:animEffect>
                                    <p:anim calcmode="lin" valueType="num">
                                      <p:cBhvr>
                                        <p:cTn id="8" dur="1000" fill="hold"/>
                                        <p:tgtEl>
                                          <p:spTgt spid="1024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024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243">
                                            <p:txEl>
                                              <p:pRg st="2" end="2"/>
                                            </p:txEl>
                                          </p:spTgt>
                                        </p:tgtEl>
                                        <p:attrNameLst>
                                          <p:attrName>style.visibility</p:attrName>
                                        </p:attrNameLst>
                                      </p:cBhvr>
                                      <p:to>
                                        <p:strVal val="visible"/>
                                      </p:to>
                                    </p:set>
                                    <p:animEffect transition="in" filter="fade">
                                      <p:cBhvr>
                                        <p:cTn id="14" dur="1000"/>
                                        <p:tgtEl>
                                          <p:spTgt spid="10243">
                                            <p:txEl>
                                              <p:pRg st="2" end="2"/>
                                            </p:txEl>
                                          </p:spTgt>
                                        </p:tgtEl>
                                      </p:cBhvr>
                                    </p:animEffect>
                                    <p:anim calcmode="lin" valueType="num">
                                      <p:cBhvr>
                                        <p:cTn id="15" dur="1000" fill="hold"/>
                                        <p:tgtEl>
                                          <p:spTgt spid="1024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024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0243">
                                            <p:txEl>
                                              <p:pRg st="3" end="3"/>
                                            </p:txEl>
                                          </p:spTgt>
                                        </p:tgtEl>
                                        <p:attrNameLst>
                                          <p:attrName>style.visibility</p:attrName>
                                        </p:attrNameLst>
                                      </p:cBhvr>
                                      <p:to>
                                        <p:strVal val="visible"/>
                                      </p:to>
                                    </p:set>
                                    <p:animEffect transition="in" filter="fade">
                                      <p:cBhvr>
                                        <p:cTn id="21" dur="1000"/>
                                        <p:tgtEl>
                                          <p:spTgt spid="10243">
                                            <p:txEl>
                                              <p:pRg st="3" end="3"/>
                                            </p:txEl>
                                          </p:spTgt>
                                        </p:tgtEl>
                                      </p:cBhvr>
                                    </p:animEffect>
                                    <p:anim calcmode="lin" valueType="num">
                                      <p:cBhvr>
                                        <p:cTn id="22" dur="1000" fill="hold"/>
                                        <p:tgtEl>
                                          <p:spTgt spid="1024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024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ltLang="en-US" sz="5400" b="1" dirty="0">
                <a:solidFill>
                  <a:schemeClr val="accent1"/>
                </a:solidFill>
                <a:latin typeface="Cambria"/>
                <a:cs typeface="Cambria"/>
              </a:rPr>
              <a:t>T</a:t>
            </a:r>
            <a:r>
              <a:rPr lang="en-US" altLang="en-US" sz="5400" b="1" cap="small" dirty="0">
                <a:solidFill>
                  <a:schemeClr val="accent1"/>
                </a:solidFill>
                <a:latin typeface="Cambria"/>
                <a:cs typeface="Cambria"/>
              </a:rPr>
              <a:t>he</a:t>
            </a:r>
            <a:r>
              <a:rPr lang="en-US" altLang="en-US" sz="5400" b="1" dirty="0">
                <a:solidFill>
                  <a:schemeClr val="accent1"/>
                </a:solidFill>
                <a:latin typeface="Cambria"/>
                <a:cs typeface="Cambria"/>
              </a:rPr>
              <a:t> G</a:t>
            </a:r>
            <a:r>
              <a:rPr lang="en-US" altLang="en-US" sz="5400" b="1" cap="small" dirty="0">
                <a:solidFill>
                  <a:schemeClr val="accent1"/>
                </a:solidFill>
                <a:latin typeface="Cambria"/>
                <a:cs typeface="Cambria"/>
              </a:rPr>
              <a:t>ood</a:t>
            </a:r>
            <a:r>
              <a:rPr lang="en-US" altLang="en-US" sz="5400" b="1" dirty="0">
                <a:solidFill>
                  <a:schemeClr val="accent1"/>
                </a:solidFill>
                <a:latin typeface="Cambria"/>
                <a:cs typeface="Cambria"/>
              </a:rPr>
              <a:t> C</a:t>
            </a:r>
            <a:r>
              <a:rPr lang="en-US" altLang="en-US" sz="5400" b="1" cap="small" dirty="0">
                <a:solidFill>
                  <a:schemeClr val="accent1"/>
                </a:solidFill>
                <a:latin typeface="Cambria"/>
                <a:cs typeface="Cambria"/>
              </a:rPr>
              <a:t>onfession</a:t>
            </a:r>
            <a:r>
              <a:rPr lang="en-US" altLang="en-US" b="1" dirty="0">
                <a:latin typeface="Cambria"/>
                <a:cs typeface="Cambria"/>
              </a:rPr>
              <a:t/>
            </a:r>
            <a:br>
              <a:rPr lang="en-US" altLang="en-US" b="1" dirty="0">
                <a:latin typeface="Cambria"/>
                <a:cs typeface="Cambria"/>
              </a:rPr>
            </a:br>
            <a:r>
              <a:rPr lang="en-US" altLang="en-US" sz="3600" b="1" dirty="0" smtClean="0">
                <a:solidFill>
                  <a:schemeClr val="tx1"/>
                </a:solidFill>
                <a:latin typeface="Cambria"/>
                <a:cs typeface="Cambria"/>
              </a:rPr>
              <a:t>(1 </a:t>
            </a:r>
            <a:r>
              <a:rPr lang="en-US" altLang="en-US" sz="3600" b="1" dirty="0">
                <a:solidFill>
                  <a:schemeClr val="tx1"/>
                </a:solidFill>
                <a:latin typeface="Cambria"/>
                <a:cs typeface="Cambria"/>
              </a:rPr>
              <a:t>Timothy 6:11-16)</a:t>
            </a:r>
            <a:endParaRPr lang="en-US" altLang="en-US" b="1" dirty="0">
              <a:latin typeface="Cambria"/>
              <a:cs typeface="Cambria"/>
            </a:endParaRPr>
          </a:p>
        </p:txBody>
      </p:sp>
      <p:sp>
        <p:nvSpPr>
          <p:cNvPr id="10243" name="Rectangle 3"/>
          <p:cNvSpPr>
            <a:spLocks noGrp="1" noChangeArrowheads="1"/>
          </p:cNvSpPr>
          <p:nvPr>
            <p:ph type="body" idx="1"/>
          </p:nvPr>
        </p:nvSpPr>
        <p:spPr>
          <a:xfrm>
            <a:off x="1219200" y="2044700"/>
            <a:ext cx="7772400" cy="4203700"/>
          </a:xfrm>
        </p:spPr>
        <p:txBody>
          <a:bodyPr anchor="ctr"/>
          <a:lstStyle/>
          <a:p>
            <a:pPr>
              <a:buNone/>
            </a:pPr>
            <a:r>
              <a:rPr lang="en-US" altLang="en-US" sz="4100" b="1" dirty="0" smtClean="0">
                <a:solidFill>
                  <a:schemeClr val="accent1"/>
                </a:solidFill>
                <a:latin typeface="Cambria"/>
                <a:cs typeface="Cambria"/>
              </a:rPr>
              <a:t>II. How Should We Confess?</a:t>
            </a:r>
            <a:endParaRPr lang="en-US" altLang="en-US" sz="4100" b="1" dirty="0" smtClean="0">
              <a:latin typeface="Cambria"/>
              <a:cs typeface="Cambria"/>
            </a:endParaRPr>
          </a:p>
          <a:p>
            <a:pPr marL="977900" indent="-406400">
              <a:buNone/>
            </a:pPr>
            <a:r>
              <a:rPr lang="en-US" altLang="en-US" sz="3600" b="1" dirty="0" smtClean="0">
                <a:latin typeface="Cambria"/>
                <a:cs typeface="Cambria"/>
              </a:rPr>
              <a:t>A.  Before Others (Luke 12:4-8)	</a:t>
            </a:r>
          </a:p>
          <a:p>
            <a:pPr marL="1377950" lvl="1" indent="-406400">
              <a:buNone/>
            </a:pPr>
            <a:r>
              <a:rPr lang="en-US" altLang="en-US" sz="3200" b="1" dirty="0" smtClean="0">
                <a:latin typeface="Cambria"/>
                <a:cs typeface="Cambria"/>
              </a:rPr>
              <a:t>• “Many Witnesses”  (1 Tim. 6:12)</a:t>
            </a:r>
          </a:p>
          <a:p>
            <a:pPr marL="1092200" indent="-520700">
              <a:buNone/>
            </a:pPr>
            <a:r>
              <a:rPr lang="en-US" altLang="en-US" sz="3600" b="1" dirty="0" smtClean="0">
                <a:latin typeface="Cambria"/>
                <a:cs typeface="Cambria"/>
              </a:rPr>
              <a:t>B</a:t>
            </a:r>
            <a:r>
              <a:rPr lang="en-US" altLang="en-US" sz="3600" b="1" dirty="0">
                <a:latin typeface="Cambria"/>
                <a:cs typeface="Cambria"/>
              </a:rPr>
              <a:t>.</a:t>
            </a:r>
            <a:r>
              <a:rPr lang="en-US" altLang="en-US" sz="3600" b="1" dirty="0" smtClean="0">
                <a:latin typeface="Cambria"/>
                <a:cs typeface="Cambria"/>
              </a:rPr>
              <a:t> With the Mouth  (Rom. 10:8-11) 	</a:t>
            </a:r>
          </a:p>
          <a:p>
            <a:pPr marL="1377950" lvl="1" indent="-406400">
              <a:buNone/>
            </a:pPr>
            <a:r>
              <a:rPr lang="en-US" altLang="en-US" sz="3200" b="1" dirty="0" smtClean="0">
                <a:latin typeface="Cambria"/>
                <a:cs typeface="Cambria"/>
              </a:rPr>
              <a:t>• Necessary to salvation</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p:cTn id="7" dur="1000" fill="hold"/>
                                        <p:tgtEl>
                                          <p:spTgt spid="1024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1024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1024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243">
                                            <p:txEl>
                                              <p:pRg st="1" end="1"/>
                                            </p:txEl>
                                          </p:spTgt>
                                        </p:tgtEl>
                                        <p:attrNameLst>
                                          <p:attrName>style.visibility</p:attrName>
                                        </p:attrNameLst>
                                      </p:cBhvr>
                                      <p:to>
                                        <p:strVal val="visible"/>
                                      </p:to>
                                    </p:set>
                                    <p:animEffect transition="in" filter="fade">
                                      <p:cBhvr>
                                        <p:cTn id="14" dur="1000"/>
                                        <p:tgtEl>
                                          <p:spTgt spid="10243">
                                            <p:txEl>
                                              <p:pRg st="1" end="1"/>
                                            </p:txEl>
                                          </p:spTgt>
                                        </p:tgtEl>
                                      </p:cBhvr>
                                    </p:animEffect>
                                    <p:anim calcmode="lin" valueType="num">
                                      <p:cBhvr>
                                        <p:cTn id="15" dur="1000" fill="hold"/>
                                        <p:tgtEl>
                                          <p:spTgt spid="1024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024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0243">
                                            <p:txEl>
                                              <p:pRg st="2" end="2"/>
                                            </p:txEl>
                                          </p:spTgt>
                                        </p:tgtEl>
                                        <p:attrNameLst>
                                          <p:attrName>style.visibility</p:attrName>
                                        </p:attrNameLst>
                                      </p:cBhvr>
                                      <p:to>
                                        <p:strVal val="visible"/>
                                      </p:to>
                                    </p:set>
                                    <p:animEffect transition="in" filter="fade">
                                      <p:cBhvr>
                                        <p:cTn id="21" dur="1000"/>
                                        <p:tgtEl>
                                          <p:spTgt spid="10243">
                                            <p:txEl>
                                              <p:pRg st="2" end="2"/>
                                            </p:txEl>
                                          </p:spTgt>
                                        </p:tgtEl>
                                      </p:cBhvr>
                                    </p:animEffect>
                                    <p:anim calcmode="lin" valueType="num">
                                      <p:cBhvr>
                                        <p:cTn id="22" dur="1000" fill="hold"/>
                                        <p:tgtEl>
                                          <p:spTgt spid="1024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024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0243">
                                            <p:txEl>
                                              <p:pRg st="3" end="3"/>
                                            </p:txEl>
                                          </p:spTgt>
                                        </p:tgtEl>
                                        <p:attrNameLst>
                                          <p:attrName>style.visibility</p:attrName>
                                        </p:attrNameLst>
                                      </p:cBhvr>
                                      <p:to>
                                        <p:strVal val="visible"/>
                                      </p:to>
                                    </p:set>
                                    <p:animEffect transition="in" filter="fade">
                                      <p:cBhvr>
                                        <p:cTn id="28" dur="1000"/>
                                        <p:tgtEl>
                                          <p:spTgt spid="10243">
                                            <p:txEl>
                                              <p:pRg st="3" end="3"/>
                                            </p:txEl>
                                          </p:spTgt>
                                        </p:tgtEl>
                                      </p:cBhvr>
                                    </p:animEffect>
                                    <p:anim calcmode="lin" valueType="num">
                                      <p:cBhvr>
                                        <p:cTn id="29" dur="1000" fill="hold"/>
                                        <p:tgtEl>
                                          <p:spTgt spid="1024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024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0243">
                                            <p:txEl>
                                              <p:pRg st="4" end="4"/>
                                            </p:txEl>
                                          </p:spTgt>
                                        </p:tgtEl>
                                        <p:attrNameLst>
                                          <p:attrName>style.visibility</p:attrName>
                                        </p:attrNameLst>
                                      </p:cBhvr>
                                      <p:to>
                                        <p:strVal val="visible"/>
                                      </p:to>
                                    </p:set>
                                    <p:animEffect transition="in" filter="fade">
                                      <p:cBhvr>
                                        <p:cTn id="35" dur="1000"/>
                                        <p:tgtEl>
                                          <p:spTgt spid="10243">
                                            <p:txEl>
                                              <p:pRg st="4" end="4"/>
                                            </p:txEl>
                                          </p:spTgt>
                                        </p:tgtEl>
                                      </p:cBhvr>
                                    </p:animEffect>
                                    <p:anim calcmode="lin" valueType="num">
                                      <p:cBhvr>
                                        <p:cTn id="36" dur="1000" fill="hold"/>
                                        <p:tgtEl>
                                          <p:spTgt spid="1024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024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ltLang="en-US" sz="5400" b="1" dirty="0">
                <a:solidFill>
                  <a:schemeClr val="accent1"/>
                </a:solidFill>
                <a:latin typeface="Cambria"/>
                <a:cs typeface="Cambria"/>
              </a:rPr>
              <a:t>T</a:t>
            </a:r>
            <a:r>
              <a:rPr lang="en-US" altLang="en-US" sz="5400" b="1" cap="small" dirty="0">
                <a:solidFill>
                  <a:schemeClr val="accent1"/>
                </a:solidFill>
                <a:latin typeface="Cambria"/>
                <a:cs typeface="Cambria"/>
              </a:rPr>
              <a:t>he</a:t>
            </a:r>
            <a:r>
              <a:rPr lang="en-US" altLang="en-US" sz="5400" b="1" dirty="0">
                <a:solidFill>
                  <a:schemeClr val="accent1"/>
                </a:solidFill>
                <a:latin typeface="Cambria"/>
                <a:cs typeface="Cambria"/>
              </a:rPr>
              <a:t> G</a:t>
            </a:r>
            <a:r>
              <a:rPr lang="en-US" altLang="en-US" sz="5400" b="1" cap="small" dirty="0">
                <a:solidFill>
                  <a:schemeClr val="accent1"/>
                </a:solidFill>
                <a:latin typeface="Cambria"/>
                <a:cs typeface="Cambria"/>
              </a:rPr>
              <a:t>ood</a:t>
            </a:r>
            <a:r>
              <a:rPr lang="en-US" altLang="en-US" sz="5400" b="1" dirty="0">
                <a:solidFill>
                  <a:schemeClr val="accent1"/>
                </a:solidFill>
                <a:latin typeface="Cambria"/>
                <a:cs typeface="Cambria"/>
              </a:rPr>
              <a:t> C</a:t>
            </a:r>
            <a:r>
              <a:rPr lang="en-US" altLang="en-US" sz="5400" b="1" cap="small" dirty="0">
                <a:solidFill>
                  <a:schemeClr val="accent1"/>
                </a:solidFill>
                <a:latin typeface="Cambria"/>
                <a:cs typeface="Cambria"/>
              </a:rPr>
              <a:t>onfession</a:t>
            </a:r>
            <a:r>
              <a:rPr lang="en-US" altLang="en-US" b="1" dirty="0">
                <a:latin typeface="Cambria"/>
                <a:cs typeface="Cambria"/>
              </a:rPr>
              <a:t/>
            </a:r>
            <a:br>
              <a:rPr lang="en-US" altLang="en-US" b="1" dirty="0">
                <a:latin typeface="Cambria"/>
                <a:cs typeface="Cambria"/>
              </a:rPr>
            </a:br>
            <a:r>
              <a:rPr lang="en-US" altLang="en-US" sz="3600" b="1" dirty="0" smtClean="0">
                <a:solidFill>
                  <a:schemeClr val="tx1"/>
                </a:solidFill>
                <a:latin typeface="Cambria"/>
                <a:cs typeface="Cambria"/>
              </a:rPr>
              <a:t>(1 </a:t>
            </a:r>
            <a:r>
              <a:rPr lang="en-US" altLang="en-US" sz="3600" b="1" dirty="0">
                <a:solidFill>
                  <a:schemeClr val="tx1"/>
                </a:solidFill>
                <a:latin typeface="Cambria"/>
                <a:cs typeface="Cambria"/>
              </a:rPr>
              <a:t>Timothy 6:11-16)</a:t>
            </a:r>
            <a:endParaRPr lang="en-US" altLang="en-US" b="1" dirty="0">
              <a:latin typeface="Cambria"/>
              <a:cs typeface="Cambria"/>
            </a:endParaRPr>
          </a:p>
        </p:txBody>
      </p:sp>
      <p:sp>
        <p:nvSpPr>
          <p:cNvPr id="10243" name="Rectangle 3"/>
          <p:cNvSpPr>
            <a:spLocks noGrp="1" noChangeArrowheads="1"/>
          </p:cNvSpPr>
          <p:nvPr>
            <p:ph type="body" idx="1"/>
          </p:nvPr>
        </p:nvSpPr>
        <p:spPr>
          <a:xfrm>
            <a:off x="1219200" y="2044700"/>
            <a:ext cx="7772400" cy="3670300"/>
          </a:xfrm>
        </p:spPr>
        <p:txBody>
          <a:bodyPr anchor="ctr"/>
          <a:lstStyle/>
          <a:p>
            <a:pPr>
              <a:buNone/>
            </a:pPr>
            <a:r>
              <a:rPr lang="en-US" altLang="en-US" sz="3700" b="1" dirty="0" smtClean="0">
                <a:solidFill>
                  <a:schemeClr val="accent1"/>
                </a:solidFill>
                <a:latin typeface="Cambria"/>
                <a:cs typeface="Cambria"/>
              </a:rPr>
              <a:t>III. How Important Is It to Confess?</a:t>
            </a:r>
            <a:endParaRPr lang="en-US" altLang="en-US" sz="3700" b="1" dirty="0" smtClean="0">
              <a:latin typeface="Cambria"/>
              <a:cs typeface="Cambria"/>
            </a:endParaRPr>
          </a:p>
          <a:p>
            <a:pPr marL="1143000" indent="-571500">
              <a:buNone/>
            </a:pPr>
            <a:r>
              <a:rPr lang="en-US" altLang="en-US" sz="3400" b="1" dirty="0" smtClean="0">
                <a:latin typeface="Cambria"/>
                <a:cs typeface="Cambria"/>
              </a:rPr>
              <a:t>A. It Is a Privilege Now (Phil. 2:5-11)	</a:t>
            </a:r>
          </a:p>
          <a:p>
            <a:pPr marL="1143000" indent="-571500">
              <a:buNone/>
            </a:pPr>
            <a:r>
              <a:rPr lang="en-US" altLang="en-US" sz="3400" b="1" dirty="0" smtClean="0">
                <a:latin typeface="Cambria"/>
                <a:cs typeface="Cambria"/>
              </a:rPr>
              <a:t>B</a:t>
            </a:r>
            <a:r>
              <a:rPr lang="en-US" altLang="en-US" sz="3400" b="1" dirty="0">
                <a:latin typeface="Cambria"/>
                <a:cs typeface="Cambria"/>
              </a:rPr>
              <a:t>.</a:t>
            </a:r>
            <a:r>
              <a:rPr lang="en-US" altLang="en-US" sz="3400" b="1" dirty="0" smtClean="0">
                <a:latin typeface="Cambria"/>
                <a:cs typeface="Cambria"/>
              </a:rPr>
              <a:t> All Will One Day Confess Jesus (Rom. 14:8-12)</a:t>
            </a:r>
            <a:r>
              <a:rPr lang="en-US" altLang="en-US" sz="3600" b="1" dirty="0" smtClean="0">
                <a:latin typeface="Cambria"/>
                <a:cs typeface="Cambria"/>
              </a:rPr>
              <a:t>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p:cTn id="7" dur="1000" fill="hold"/>
                                        <p:tgtEl>
                                          <p:spTgt spid="1024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1024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1024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243">
                                            <p:txEl>
                                              <p:pRg st="1" end="1"/>
                                            </p:txEl>
                                          </p:spTgt>
                                        </p:tgtEl>
                                        <p:attrNameLst>
                                          <p:attrName>style.visibility</p:attrName>
                                        </p:attrNameLst>
                                      </p:cBhvr>
                                      <p:to>
                                        <p:strVal val="visible"/>
                                      </p:to>
                                    </p:set>
                                    <p:animEffect transition="in" filter="fade">
                                      <p:cBhvr>
                                        <p:cTn id="14" dur="1000"/>
                                        <p:tgtEl>
                                          <p:spTgt spid="10243">
                                            <p:txEl>
                                              <p:pRg st="1" end="1"/>
                                            </p:txEl>
                                          </p:spTgt>
                                        </p:tgtEl>
                                      </p:cBhvr>
                                    </p:animEffect>
                                    <p:anim calcmode="lin" valueType="num">
                                      <p:cBhvr>
                                        <p:cTn id="15" dur="1000" fill="hold"/>
                                        <p:tgtEl>
                                          <p:spTgt spid="1024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024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0243">
                                            <p:txEl>
                                              <p:pRg st="2" end="2"/>
                                            </p:txEl>
                                          </p:spTgt>
                                        </p:tgtEl>
                                        <p:attrNameLst>
                                          <p:attrName>style.visibility</p:attrName>
                                        </p:attrNameLst>
                                      </p:cBhvr>
                                      <p:to>
                                        <p:strVal val="visible"/>
                                      </p:to>
                                    </p:set>
                                    <p:animEffect transition="in" filter="fade">
                                      <p:cBhvr>
                                        <p:cTn id="21" dur="1000"/>
                                        <p:tgtEl>
                                          <p:spTgt spid="10243">
                                            <p:txEl>
                                              <p:pRg st="2" end="2"/>
                                            </p:txEl>
                                          </p:spTgt>
                                        </p:tgtEl>
                                      </p:cBhvr>
                                    </p:animEffect>
                                    <p:anim calcmode="lin" valueType="num">
                                      <p:cBhvr>
                                        <p:cTn id="22" dur="1000" fill="hold"/>
                                        <p:tgtEl>
                                          <p:spTgt spid="1024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024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ltLang="en-US" sz="5400" b="1" dirty="0">
                <a:solidFill>
                  <a:schemeClr val="accent1"/>
                </a:solidFill>
                <a:latin typeface="Cambria"/>
                <a:cs typeface="Cambria"/>
              </a:rPr>
              <a:t>T</a:t>
            </a:r>
            <a:r>
              <a:rPr lang="en-US" altLang="en-US" sz="5400" b="1" cap="small" dirty="0">
                <a:solidFill>
                  <a:schemeClr val="accent1"/>
                </a:solidFill>
                <a:latin typeface="Cambria"/>
                <a:cs typeface="Cambria"/>
              </a:rPr>
              <a:t>he</a:t>
            </a:r>
            <a:r>
              <a:rPr lang="en-US" altLang="en-US" sz="5400" b="1" dirty="0">
                <a:solidFill>
                  <a:schemeClr val="accent1"/>
                </a:solidFill>
                <a:latin typeface="Cambria"/>
                <a:cs typeface="Cambria"/>
              </a:rPr>
              <a:t> G</a:t>
            </a:r>
            <a:r>
              <a:rPr lang="en-US" altLang="en-US" sz="5400" b="1" cap="small" dirty="0">
                <a:solidFill>
                  <a:schemeClr val="accent1"/>
                </a:solidFill>
                <a:latin typeface="Cambria"/>
                <a:cs typeface="Cambria"/>
              </a:rPr>
              <a:t>ood</a:t>
            </a:r>
            <a:r>
              <a:rPr lang="en-US" altLang="en-US" sz="5400" b="1" dirty="0">
                <a:solidFill>
                  <a:schemeClr val="accent1"/>
                </a:solidFill>
                <a:latin typeface="Cambria"/>
                <a:cs typeface="Cambria"/>
              </a:rPr>
              <a:t> C</a:t>
            </a:r>
            <a:r>
              <a:rPr lang="en-US" altLang="en-US" sz="5400" b="1" cap="small" dirty="0">
                <a:solidFill>
                  <a:schemeClr val="accent1"/>
                </a:solidFill>
                <a:latin typeface="Cambria"/>
                <a:cs typeface="Cambria"/>
              </a:rPr>
              <a:t>onfession</a:t>
            </a:r>
            <a:r>
              <a:rPr lang="en-US" altLang="en-US" b="1" dirty="0">
                <a:latin typeface="Cambria"/>
                <a:cs typeface="Cambria"/>
              </a:rPr>
              <a:t/>
            </a:r>
            <a:br>
              <a:rPr lang="en-US" altLang="en-US" b="1" dirty="0">
                <a:latin typeface="Cambria"/>
                <a:cs typeface="Cambria"/>
              </a:rPr>
            </a:br>
            <a:r>
              <a:rPr lang="en-US" altLang="en-US" sz="3600" b="1" dirty="0" smtClean="0">
                <a:solidFill>
                  <a:schemeClr val="tx1"/>
                </a:solidFill>
                <a:latin typeface="Cambria"/>
                <a:cs typeface="Cambria"/>
              </a:rPr>
              <a:t>(1 </a:t>
            </a:r>
            <a:r>
              <a:rPr lang="en-US" altLang="en-US" sz="3600" b="1" dirty="0">
                <a:solidFill>
                  <a:schemeClr val="tx1"/>
                </a:solidFill>
                <a:latin typeface="Cambria"/>
                <a:cs typeface="Cambria"/>
              </a:rPr>
              <a:t>Timothy 6:11-16)</a:t>
            </a:r>
            <a:endParaRPr lang="en-US" altLang="en-US" b="1" dirty="0">
              <a:latin typeface="Cambria"/>
              <a:cs typeface="Cambria"/>
            </a:endParaRPr>
          </a:p>
        </p:txBody>
      </p:sp>
      <p:sp>
        <p:nvSpPr>
          <p:cNvPr id="10243" name="Rectangle 3"/>
          <p:cNvSpPr>
            <a:spLocks noGrp="1" noChangeArrowheads="1"/>
          </p:cNvSpPr>
          <p:nvPr>
            <p:ph type="body" idx="1"/>
          </p:nvPr>
        </p:nvSpPr>
        <p:spPr>
          <a:xfrm>
            <a:off x="1219200" y="2044700"/>
            <a:ext cx="7772400" cy="3670300"/>
          </a:xfrm>
        </p:spPr>
        <p:txBody>
          <a:bodyPr anchor="ctr"/>
          <a:lstStyle/>
          <a:p>
            <a:pPr>
              <a:buNone/>
            </a:pPr>
            <a:r>
              <a:rPr lang="en-US" altLang="en-US" sz="3700" b="1" dirty="0" smtClean="0">
                <a:solidFill>
                  <a:schemeClr val="accent1"/>
                </a:solidFill>
                <a:latin typeface="Cambria"/>
                <a:cs typeface="Cambria"/>
              </a:rPr>
              <a:t>IV. What If I Do Not Confess?</a:t>
            </a:r>
            <a:endParaRPr lang="en-US" altLang="en-US" sz="3700" b="1" dirty="0" smtClean="0">
              <a:latin typeface="Cambria"/>
              <a:cs typeface="Cambria"/>
            </a:endParaRPr>
          </a:p>
          <a:p>
            <a:pPr marL="1143000" indent="-571500">
              <a:buNone/>
            </a:pPr>
            <a:r>
              <a:rPr lang="en-US" altLang="en-US" sz="3400" b="1" dirty="0" smtClean="0">
                <a:latin typeface="Cambria"/>
                <a:cs typeface="Cambria"/>
              </a:rPr>
              <a:t>A. I Will Be Denied before the Father (Matt. 10:33-39)	</a:t>
            </a:r>
          </a:p>
          <a:p>
            <a:pPr marL="1143000" indent="-571500">
              <a:buNone/>
            </a:pPr>
            <a:r>
              <a:rPr lang="en-US" altLang="en-US" sz="3400" b="1" dirty="0" smtClean="0">
                <a:latin typeface="Cambria"/>
                <a:cs typeface="Cambria"/>
              </a:rPr>
              <a:t>B</a:t>
            </a:r>
            <a:r>
              <a:rPr lang="en-US" altLang="en-US" sz="3400" b="1" dirty="0">
                <a:latin typeface="Cambria"/>
                <a:cs typeface="Cambria"/>
              </a:rPr>
              <a:t>.</a:t>
            </a:r>
            <a:r>
              <a:rPr lang="en-US" altLang="en-US" sz="3400" b="1" dirty="0" smtClean="0">
                <a:latin typeface="Cambria"/>
                <a:cs typeface="Cambria"/>
              </a:rPr>
              <a:t> I Do Not Have God (1 John 2:21-23)</a:t>
            </a:r>
            <a:r>
              <a:rPr lang="en-US" altLang="en-US" sz="3600" b="1" dirty="0" smtClean="0">
                <a:latin typeface="Cambria"/>
                <a:cs typeface="Cambria"/>
              </a:rPr>
              <a:t>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p:cTn id="7" dur="1000" fill="hold"/>
                                        <p:tgtEl>
                                          <p:spTgt spid="1024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1024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1024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243">
                                            <p:txEl>
                                              <p:pRg st="1" end="1"/>
                                            </p:txEl>
                                          </p:spTgt>
                                        </p:tgtEl>
                                        <p:attrNameLst>
                                          <p:attrName>style.visibility</p:attrName>
                                        </p:attrNameLst>
                                      </p:cBhvr>
                                      <p:to>
                                        <p:strVal val="visible"/>
                                      </p:to>
                                    </p:set>
                                    <p:animEffect transition="in" filter="fade">
                                      <p:cBhvr>
                                        <p:cTn id="14" dur="1000"/>
                                        <p:tgtEl>
                                          <p:spTgt spid="10243">
                                            <p:txEl>
                                              <p:pRg st="1" end="1"/>
                                            </p:txEl>
                                          </p:spTgt>
                                        </p:tgtEl>
                                      </p:cBhvr>
                                    </p:animEffect>
                                    <p:anim calcmode="lin" valueType="num">
                                      <p:cBhvr>
                                        <p:cTn id="15" dur="1000" fill="hold"/>
                                        <p:tgtEl>
                                          <p:spTgt spid="1024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024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0243">
                                            <p:txEl>
                                              <p:pRg st="2" end="2"/>
                                            </p:txEl>
                                          </p:spTgt>
                                        </p:tgtEl>
                                        <p:attrNameLst>
                                          <p:attrName>style.visibility</p:attrName>
                                        </p:attrNameLst>
                                      </p:cBhvr>
                                      <p:to>
                                        <p:strVal val="visible"/>
                                      </p:to>
                                    </p:set>
                                    <p:animEffect transition="in" filter="fade">
                                      <p:cBhvr>
                                        <p:cTn id="21" dur="1000"/>
                                        <p:tgtEl>
                                          <p:spTgt spid="10243">
                                            <p:txEl>
                                              <p:pRg st="2" end="2"/>
                                            </p:txEl>
                                          </p:spTgt>
                                        </p:tgtEl>
                                      </p:cBhvr>
                                    </p:animEffect>
                                    <p:anim calcmode="lin" valueType="num">
                                      <p:cBhvr>
                                        <p:cTn id="22" dur="1000" fill="hold"/>
                                        <p:tgtEl>
                                          <p:spTgt spid="1024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024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theme/theme1.xml><?xml version="1.0" encoding="utf-8"?>
<a:theme xmlns:a="http://schemas.openxmlformats.org/drawingml/2006/main" name="High Voltage">
  <a:themeElements>
    <a:clrScheme name="High Voltage 1">
      <a:dk1>
        <a:srgbClr val="001932"/>
      </a:dk1>
      <a:lt1>
        <a:srgbClr val="FFFFFF"/>
      </a:lt1>
      <a:dk2>
        <a:srgbClr val="2181B7"/>
      </a:dk2>
      <a:lt2>
        <a:srgbClr val="CCFFFF"/>
      </a:lt2>
      <a:accent1>
        <a:srgbClr val="99FFCC"/>
      </a:accent1>
      <a:accent2>
        <a:srgbClr val="01B0FF"/>
      </a:accent2>
      <a:accent3>
        <a:srgbClr val="ABC1D8"/>
      </a:accent3>
      <a:accent4>
        <a:srgbClr val="DADADA"/>
      </a:accent4>
      <a:accent5>
        <a:srgbClr val="CAFFE2"/>
      </a:accent5>
      <a:accent6>
        <a:srgbClr val="019FE7"/>
      </a:accent6>
      <a:hlink>
        <a:srgbClr val="6666FF"/>
      </a:hlink>
      <a:folHlink>
        <a:srgbClr val="1C6D9A"/>
      </a:folHlink>
    </a:clrScheme>
    <a:fontScheme name="High Voltage">
      <a:majorFont>
        <a:latin typeface="Impact"/>
        <a:ea typeface=""/>
        <a:cs typeface=""/>
      </a:majorFont>
      <a:minorFont>
        <a:latin typeface="Impac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defRPr>
        </a:defPPr>
      </a:lstStyle>
    </a:lnDef>
  </a:objectDefaults>
  <a:extraClrSchemeLst>
    <a:extraClrScheme>
      <a:clrScheme name="High Voltage 1">
        <a:dk1>
          <a:srgbClr val="001932"/>
        </a:dk1>
        <a:lt1>
          <a:srgbClr val="FFFFFF"/>
        </a:lt1>
        <a:dk2>
          <a:srgbClr val="2181B7"/>
        </a:dk2>
        <a:lt2>
          <a:srgbClr val="CCFFFF"/>
        </a:lt2>
        <a:accent1>
          <a:srgbClr val="99FFCC"/>
        </a:accent1>
        <a:accent2>
          <a:srgbClr val="01B0FF"/>
        </a:accent2>
        <a:accent3>
          <a:srgbClr val="ABC1D8"/>
        </a:accent3>
        <a:accent4>
          <a:srgbClr val="DADADA"/>
        </a:accent4>
        <a:accent5>
          <a:srgbClr val="CAFFE2"/>
        </a:accent5>
        <a:accent6>
          <a:srgbClr val="019FE7"/>
        </a:accent6>
        <a:hlink>
          <a:srgbClr val="6666FF"/>
        </a:hlink>
        <a:folHlink>
          <a:srgbClr val="1C6D9A"/>
        </a:folHlink>
      </a:clrScheme>
      <a:clrMap bg1="dk2" tx1="lt1" bg2="dk1" tx2="lt2" accent1="accent1" accent2="accent2" accent3="accent3" accent4="accent4" accent5="accent5" accent6="accent6" hlink="hlink" folHlink="folHlink"/>
    </a:extraClrScheme>
    <a:extraClrScheme>
      <a:clrScheme name="High Voltage 2">
        <a:dk1>
          <a:srgbClr val="000000"/>
        </a:dk1>
        <a:lt1>
          <a:srgbClr val="FFFFFF"/>
        </a:lt1>
        <a:dk2>
          <a:srgbClr val="000066"/>
        </a:dk2>
        <a:lt2>
          <a:srgbClr val="969696"/>
        </a:lt2>
        <a:accent1>
          <a:srgbClr val="666699"/>
        </a:accent1>
        <a:accent2>
          <a:srgbClr val="CCCCFF"/>
        </a:accent2>
        <a:accent3>
          <a:srgbClr val="FFFFFF"/>
        </a:accent3>
        <a:accent4>
          <a:srgbClr val="000000"/>
        </a:accent4>
        <a:accent5>
          <a:srgbClr val="B8B8CA"/>
        </a:accent5>
        <a:accent6>
          <a:srgbClr val="B9B9E7"/>
        </a:accent6>
        <a:hlink>
          <a:srgbClr val="CC00CC"/>
        </a:hlink>
        <a:folHlink>
          <a:srgbClr val="EAEAEA"/>
        </a:folHlink>
      </a:clrScheme>
      <a:clrMap bg1="lt1" tx1="dk1" bg2="lt2" tx2="dk2" accent1="accent1" accent2="accent2" accent3="accent3" accent4="accent4" accent5="accent5" accent6="accent6" hlink="hlink" folHlink="folHlink"/>
    </a:extraClrScheme>
    <a:extraClrScheme>
      <a:clrScheme name="High Voltage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High Voltage 4">
        <a:dk1>
          <a:srgbClr val="000000"/>
        </a:dk1>
        <a:lt1>
          <a:srgbClr val="FFFFCC"/>
        </a:lt1>
        <a:dk2>
          <a:srgbClr val="FF6600"/>
        </a:dk2>
        <a:lt2>
          <a:srgbClr val="333300"/>
        </a:lt2>
        <a:accent1>
          <a:srgbClr val="800000"/>
        </a:accent1>
        <a:accent2>
          <a:srgbClr val="CC6600"/>
        </a:accent2>
        <a:accent3>
          <a:srgbClr val="FFFFE2"/>
        </a:accent3>
        <a:accent4>
          <a:srgbClr val="000000"/>
        </a:accent4>
        <a:accent5>
          <a:srgbClr val="C0AAAA"/>
        </a:accent5>
        <a:accent6>
          <a:srgbClr val="B95C00"/>
        </a:accent6>
        <a:hlink>
          <a:srgbClr val="808000"/>
        </a:hlink>
        <a:folHlink>
          <a:srgbClr val="FFCC66"/>
        </a:folHlink>
      </a:clrScheme>
      <a:clrMap bg1="lt1" tx1="dk1" bg2="lt2" tx2="dk2" accent1="accent1" accent2="accent2" accent3="accent3" accent4="accent4" accent5="accent5" accent6="accent6" hlink="hlink" folHlink="folHlink"/>
    </a:extraClrScheme>
    <a:extraClrScheme>
      <a:clrScheme name="High Voltage 5">
        <a:dk1>
          <a:srgbClr val="1C3956"/>
        </a:dk1>
        <a:lt1>
          <a:srgbClr val="FFFFFF"/>
        </a:lt1>
        <a:dk2>
          <a:srgbClr val="003366"/>
        </a:dk2>
        <a:lt2>
          <a:srgbClr val="DDDDDD"/>
        </a:lt2>
        <a:accent1>
          <a:srgbClr val="3D7CBB"/>
        </a:accent1>
        <a:accent2>
          <a:srgbClr val="00152A"/>
        </a:accent2>
        <a:accent3>
          <a:srgbClr val="AAADB8"/>
        </a:accent3>
        <a:accent4>
          <a:srgbClr val="DADADA"/>
        </a:accent4>
        <a:accent5>
          <a:srgbClr val="AFBFDA"/>
        </a:accent5>
        <a:accent6>
          <a:srgbClr val="001225"/>
        </a:accent6>
        <a:hlink>
          <a:srgbClr val="33CCCC"/>
        </a:hlink>
        <a:folHlink>
          <a:srgbClr val="96B9DC"/>
        </a:folHlink>
      </a:clrScheme>
      <a:clrMap bg1="dk2" tx1="lt1" bg2="dk1" tx2="lt2" accent1="accent1" accent2="accent2" accent3="accent3" accent4="accent4" accent5="accent5" accent6="accent6" hlink="hlink" folHlink="folHlink"/>
    </a:extraClrScheme>
    <a:extraClrScheme>
      <a:clrScheme name="High Voltage 6">
        <a:dk1>
          <a:srgbClr val="000000"/>
        </a:dk1>
        <a:lt1>
          <a:srgbClr val="FFFFFF"/>
        </a:lt1>
        <a:dk2>
          <a:srgbClr val="440044"/>
        </a:dk2>
        <a:lt2>
          <a:srgbClr val="491D49"/>
        </a:lt2>
        <a:accent1>
          <a:srgbClr val="9D9DBD"/>
        </a:accent1>
        <a:accent2>
          <a:srgbClr val="14213C"/>
        </a:accent2>
        <a:accent3>
          <a:srgbClr val="FFFFFF"/>
        </a:accent3>
        <a:accent4>
          <a:srgbClr val="000000"/>
        </a:accent4>
        <a:accent5>
          <a:srgbClr val="CCCCDB"/>
        </a:accent5>
        <a:accent6>
          <a:srgbClr val="111D35"/>
        </a:accent6>
        <a:hlink>
          <a:srgbClr val="666699"/>
        </a:hlink>
        <a:folHlink>
          <a:srgbClr val="DBDBF1"/>
        </a:folHlink>
      </a:clrScheme>
      <a:clrMap bg1="lt1" tx1="dk1" bg2="lt2" tx2="dk2" accent1="accent1" accent2="accent2" accent3="accent3" accent4="accent4" accent5="accent5" accent6="accent6" hlink="hlink" folHlink="folHlink"/>
    </a:extraClrScheme>
    <a:extraClrScheme>
      <a:clrScheme name="High Voltage 7">
        <a:dk1>
          <a:srgbClr val="000000"/>
        </a:dk1>
        <a:lt1>
          <a:srgbClr val="FFFFFF"/>
        </a:lt1>
        <a:dk2>
          <a:srgbClr val="000000"/>
        </a:dk2>
        <a:lt2>
          <a:srgbClr val="001A00"/>
        </a:lt2>
        <a:accent1>
          <a:srgbClr val="339966"/>
        </a:accent1>
        <a:accent2>
          <a:srgbClr val="003300"/>
        </a:accent2>
        <a:accent3>
          <a:srgbClr val="FFFFFF"/>
        </a:accent3>
        <a:accent4>
          <a:srgbClr val="000000"/>
        </a:accent4>
        <a:accent5>
          <a:srgbClr val="ADCAB8"/>
        </a:accent5>
        <a:accent6>
          <a:srgbClr val="002D00"/>
        </a:accent6>
        <a:hlink>
          <a:srgbClr val="FF9933"/>
        </a:hlink>
        <a:folHlink>
          <a:srgbClr val="AFE9CC"/>
        </a:folHlink>
      </a:clrScheme>
      <a:clrMap bg1="lt1" tx1="dk1" bg2="lt2" tx2="dk2" accent1="accent1" accent2="accent2" accent3="accent3" accent4="accent4" accent5="accent5" accent6="accent6" hlink="hlink" folHlink="folHlink"/>
    </a:extraClrScheme>
    <a:extraClrScheme>
      <a:clrScheme name="High Voltage 8">
        <a:dk1>
          <a:srgbClr val="000000"/>
        </a:dk1>
        <a:lt1>
          <a:srgbClr val="FFFFFF"/>
        </a:lt1>
        <a:dk2>
          <a:srgbClr val="000000"/>
        </a:dk2>
        <a:lt2>
          <a:srgbClr val="FFCC00"/>
        </a:lt2>
        <a:accent1>
          <a:srgbClr val="FF9900"/>
        </a:accent1>
        <a:accent2>
          <a:srgbClr val="D60093"/>
        </a:accent2>
        <a:accent3>
          <a:srgbClr val="AAAAAA"/>
        </a:accent3>
        <a:accent4>
          <a:srgbClr val="DADADA"/>
        </a:accent4>
        <a:accent5>
          <a:srgbClr val="FFCAAA"/>
        </a:accent5>
        <a:accent6>
          <a:srgbClr val="C20085"/>
        </a:accent6>
        <a:hlink>
          <a:srgbClr val="9966FF"/>
        </a:hlink>
        <a:folHlink>
          <a:srgbClr val="80808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PowerMac G3  Hardrive:Applications (Mac OS 9):Microsoft Office 98:Templates:Presentation Designs:High Voltage</Template>
  <TotalTime>113</TotalTime>
  <Words>507</Words>
  <Application>Microsoft Macintosh PowerPoint</Application>
  <PresentationFormat>On-screen Show (4:3)</PresentationFormat>
  <Paragraphs>29</Paragraphs>
  <Slides>8</Slides>
  <Notes>0</Notes>
  <HiddenSlides>0</HiddenSlides>
  <MMClips>0</MMClips>
  <ScaleCrop>false</ScaleCrop>
  <HeadingPairs>
    <vt:vector size="4" baseType="variant">
      <vt:variant>
        <vt:lpstr>Design Template</vt:lpstr>
      </vt:variant>
      <vt:variant>
        <vt:i4>1</vt:i4>
      </vt:variant>
      <vt:variant>
        <vt:lpstr>Slide Titles</vt:lpstr>
      </vt:variant>
      <vt:variant>
        <vt:i4>8</vt:i4>
      </vt:variant>
    </vt:vector>
  </HeadingPairs>
  <TitlesOfParts>
    <vt:vector size="9" baseType="lpstr">
      <vt:lpstr>High Voltage</vt:lpstr>
      <vt:lpstr>1 Timothy 6:11-16</vt:lpstr>
      <vt:lpstr>1 Timothy 6:11-16</vt:lpstr>
      <vt:lpstr>1 Timothy 6:11-16</vt:lpstr>
      <vt:lpstr>The Good Confession (1 Timothy 6:11-16)</vt:lpstr>
      <vt:lpstr>The Good Confession (1 Timothy 6:11-16)</vt:lpstr>
      <vt:lpstr>The Good Confession (1 Timothy 6:11-16)</vt:lpstr>
      <vt:lpstr>The Good Confession (1 Timothy 6:11-16)</vt:lpstr>
      <vt:lpstr>The Good Confession (1 Timothy 6:11-16)</vt:lpstr>
    </vt:vector>
  </TitlesOfParts>
  <Company>d3,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Good Confession (I Timothy 6:11-16)</dc:title>
  <dc:creator>Spike Bachman</dc:creator>
  <cp:lastModifiedBy>Kyle Pope</cp:lastModifiedBy>
  <cp:revision>10</cp:revision>
  <dcterms:created xsi:type="dcterms:W3CDTF">2018-01-08T02:17:31Z</dcterms:created>
  <dcterms:modified xsi:type="dcterms:W3CDTF">2018-01-08T02:17:53Z</dcterms:modified>
</cp:coreProperties>
</file>