
<file path=[Content_Types].xml><?xml version="1.0" encoding="utf-8"?>
<Types xmlns="http://schemas.openxmlformats.org/package/2006/content-types">
  <Override PartName="/ppt/notesSlides/notesSlide5.xml" ContentType="application/vnd.openxmlformats-officedocument.presentationml.notesSlide+xml"/>
  <Override PartName="/ppt/slideLayouts/slideLayout1.xml" ContentType="application/vnd.openxmlformats-officedocument.presentationml.slideLayout+xml"/>
  <Default Extension="rels" ContentType="application/vnd.openxmlformats-package.relationships+xml"/>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notesSlides/notesSlide3.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notesSlides/notesSlide2.xml" ContentType="application/vnd.openxmlformats-officedocument.presentationml.notesSlide+xml"/>
  <Override PartName="/ppt/slideLayouts/slideLayout7.xml" ContentType="application/vnd.openxmlformats-officedocument.presentationml.slideLayout+xml"/>
  <Override PartName="/ppt/slides/slide6.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Default Extension="fntdata" ContentType="application/x-fontdata"/>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embedTrueTypeFonts="1" saveSubsetFonts="1" autoCompressPictures="0">
  <p:sldMasterIdLst>
    <p:sldMasterId id="2147483648" r:id="rId1"/>
  </p:sldMasterIdLst>
  <p:notesMasterIdLst>
    <p:notesMasterId r:id="rId14"/>
  </p:notesMasterIdLst>
  <p:sldIdLst>
    <p:sldId id="256" r:id="rId2"/>
    <p:sldId id="264" r:id="rId3"/>
    <p:sldId id="265" r:id="rId4"/>
    <p:sldId id="257" r:id="rId5"/>
    <p:sldId id="267" r:id="rId6"/>
    <p:sldId id="266" r:id="rId7"/>
    <p:sldId id="268" r:id="rId8"/>
    <p:sldId id="258" r:id="rId9"/>
    <p:sldId id="269" r:id="rId10"/>
    <p:sldId id="259" r:id="rId11"/>
    <p:sldId id="260" r:id="rId12"/>
    <p:sldId id="261" r:id="rId13"/>
  </p:sldIdLst>
  <p:sldSz cx="9144000" cy="6858000" type="screen4x3"/>
  <p:notesSz cx="6858000" cy="9144000"/>
  <p:embeddedFontLst>
    <p:embeddedFont>
      <p:font typeface="Elephant"/>
      <p:regular r:id="rId15"/>
      <p:italic r:id="rId16"/>
    </p:embeddedFont>
    <p:embeddedFont>
      <p:font typeface="Athenian"/>
      <p:regular r:id="rId17"/>
    </p:embeddedFont>
  </p:embeddedFont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457200" rtl="0" eaLnBrk="1" latinLnBrk="0" hangingPunct="1">
      <a:defRPr kern="1200">
        <a:solidFill>
          <a:schemeClr val="tx1"/>
        </a:solidFill>
        <a:latin typeface="Arial" charset="0"/>
        <a:ea typeface="+mn-ea"/>
        <a:cs typeface="+mn-cs"/>
      </a:defRPr>
    </a:lvl6pPr>
    <a:lvl7pPr marL="2743200" algn="l" defTabSz="457200" rtl="0" eaLnBrk="1" latinLnBrk="0" hangingPunct="1">
      <a:defRPr kern="1200">
        <a:solidFill>
          <a:schemeClr val="tx1"/>
        </a:solidFill>
        <a:latin typeface="Arial" charset="0"/>
        <a:ea typeface="+mn-ea"/>
        <a:cs typeface="+mn-cs"/>
      </a:defRPr>
    </a:lvl7pPr>
    <a:lvl8pPr marL="3200400" algn="l" defTabSz="457200" rtl="0" eaLnBrk="1" latinLnBrk="0" hangingPunct="1">
      <a:defRPr kern="1200">
        <a:solidFill>
          <a:schemeClr val="tx1"/>
        </a:solidFill>
        <a:latin typeface="Arial" charset="0"/>
        <a:ea typeface="+mn-ea"/>
        <a:cs typeface="+mn-cs"/>
      </a:defRPr>
    </a:lvl8pPr>
    <a:lvl9pPr marL="3657600" algn="l" defTabSz="4572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FBC733"/>
    <a:srgbClr val="FF9933"/>
    <a:srgbClr val="FF9900"/>
    <a:srgbClr val="00004C"/>
    <a:srgbClr val="5F5F5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19" autoAdjust="0"/>
    <p:restoredTop sz="94737" autoAdjust="0"/>
  </p:normalViewPr>
  <p:slideViewPr>
    <p:cSldViewPr>
      <p:cViewPr varScale="1">
        <p:scale>
          <a:sx n="99" d="100"/>
          <a:sy n="99" d="100"/>
        </p:scale>
        <p:origin x="-512"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font" Target="fonts/font1.fntdata"/><Relationship Id="rId16" Type="http://schemas.openxmlformats.org/officeDocument/2006/relationships/font" Target="fonts/font2.fntdata"/><Relationship Id="rId17" Type="http://schemas.openxmlformats.org/officeDocument/2006/relationships/font" Target="fonts/font3.fntdata"/><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7A9782-4B47-6B4C-A937-40AA6ED79DE8}" type="datetimeFigureOut">
              <a:rPr lang="en-US" smtClean="0"/>
              <a:pPr/>
              <a:t>9/7/18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51AEAAD-03D2-6942-9E3D-B925E6D55BD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51AEAAD-03D2-6942-9E3D-B925E6D55BDC}"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51AEAAD-03D2-6942-9E3D-B925E6D55BDC}"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51AEAAD-03D2-6942-9E3D-B925E6D55BDC}"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51AEAAD-03D2-6942-9E3D-B925E6D55BDC}"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51AEAAD-03D2-6942-9E3D-B925E6D55BDC}"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bg1"/>
          </a:solidFill>
          <a:effectLst>
            <a:outerShdw blurRad="38100" dist="38100" dir="2700000" algn="tl">
              <a:srgbClr val="DDDDDD"/>
            </a:outerShdw>
          </a:effectLst>
          <a:latin typeface="+mj-lt"/>
          <a:ea typeface="+mj-ea"/>
          <a:cs typeface="+mj-cs"/>
        </a:defRPr>
      </a:lvl1pPr>
      <a:lvl2pPr algn="ctr" rtl="0" fontAlgn="base">
        <a:spcBef>
          <a:spcPct val="0"/>
        </a:spcBef>
        <a:spcAft>
          <a:spcPct val="0"/>
        </a:spcAft>
        <a:defRPr sz="4400">
          <a:solidFill>
            <a:schemeClr val="bg1"/>
          </a:solidFill>
          <a:effectLst>
            <a:outerShdw blurRad="38100" dist="38100" dir="2700000" algn="tl">
              <a:srgbClr val="DDDDDD"/>
            </a:outerShdw>
          </a:effectLst>
          <a:latin typeface="Arial" charset="0"/>
        </a:defRPr>
      </a:lvl2pPr>
      <a:lvl3pPr algn="ctr" rtl="0" fontAlgn="base">
        <a:spcBef>
          <a:spcPct val="0"/>
        </a:spcBef>
        <a:spcAft>
          <a:spcPct val="0"/>
        </a:spcAft>
        <a:defRPr sz="4400">
          <a:solidFill>
            <a:schemeClr val="bg1"/>
          </a:solidFill>
          <a:effectLst>
            <a:outerShdw blurRad="38100" dist="38100" dir="2700000" algn="tl">
              <a:srgbClr val="DDDDDD"/>
            </a:outerShdw>
          </a:effectLst>
          <a:latin typeface="Arial" charset="0"/>
        </a:defRPr>
      </a:lvl3pPr>
      <a:lvl4pPr algn="ctr" rtl="0" fontAlgn="base">
        <a:spcBef>
          <a:spcPct val="0"/>
        </a:spcBef>
        <a:spcAft>
          <a:spcPct val="0"/>
        </a:spcAft>
        <a:defRPr sz="4400">
          <a:solidFill>
            <a:schemeClr val="bg1"/>
          </a:solidFill>
          <a:effectLst>
            <a:outerShdw blurRad="38100" dist="38100" dir="2700000" algn="tl">
              <a:srgbClr val="DDDDDD"/>
            </a:outerShdw>
          </a:effectLst>
          <a:latin typeface="Arial" charset="0"/>
        </a:defRPr>
      </a:lvl4pPr>
      <a:lvl5pPr algn="ctr" rtl="0" fontAlgn="base">
        <a:spcBef>
          <a:spcPct val="0"/>
        </a:spcBef>
        <a:spcAft>
          <a:spcPct val="0"/>
        </a:spcAft>
        <a:defRPr sz="4400">
          <a:solidFill>
            <a:schemeClr val="bg1"/>
          </a:solidFill>
          <a:effectLst>
            <a:outerShdw blurRad="38100" dist="38100" dir="2700000" algn="tl">
              <a:srgbClr val="DDDDDD"/>
            </a:outerShdw>
          </a:effectLst>
          <a:latin typeface="Arial" charset="0"/>
        </a:defRPr>
      </a:lvl5pPr>
      <a:lvl6pPr marL="457200" algn="ctr" rtl="0" fontAlgn="base">
        <a:spcBef>
          <a:spcPct val="0"/>
        </a:spcBef>
        <a:spcAft>
          <a:spcPct val="0"/>
        </a:spcAft>
        <a:defRPr sz="4400">
          <a:solidFill>
            <a:schemeClr val="bg1"/>
          </a:solidFill>
          <a:effectLst>
            <a:outerShdw blurRad="38100" dist="38100" dir="2700000" algn="tl">
              <a:srgbClr val="DDDDDD"/>
            </a:outerShdw>
          </a:effectLst>
          <a:latin typeface="Arial" charset="0"/>
        </a:defRPr>
      </a:lvl6pPr>
      <a:lvl7pPr marL="914400" algn="ctr" rtl="0" fontAlgn="base">
        <a:spcBef>
          <a:spcPct val="0"/>
        </a:spcBef>
        <a:spcAft>
          <a:spcPct val="0"/>
        </a:spcAft>
        <a:defRPr sz="4400">
          <a:solidFill>
            <a:schemeClr val="bg1"/>
          </a:solidFill>
          <a:effectLst>
            <a:outerShdw blurRad="38100" dist="38100" dir="2700000" algn="tl">
              <a:srgbClr val="DDDDDD"/>
            </a:outerShdw>
          </a:effectLst>
          <a:latin typeface="Arial" charset="0"/>
        </a:defRPr>
      </a:lvl7pPr>
      <a:lvl8pPr marL="1371600" algn="ctr" rtl="0" fontAlgn="base">
        <a:spcBef>
          <a:spcPct val="0"/>
        </a:spcBef>
        <a:spcAft>
          <a:spcPct val="0"/>
        </a:spcAft>
        <a:defRPr sz="4400">
          <a:solidFill>
            <a:schemeClr val="bg1"/>
          </a:solidFill>
          <a:effectLst>
            <a:outerShdw blurRad="38100" dist="38100" dir="2700000" algn="tl">
              <a:srgbClr val="DDDDDD"/>
            </a:outerShdw>
          </a:effectLst>
          <a:latin typeface="Arial" charset="0"/>
        </a:defRPr>
      </a:lvl8pPr>
      <a:lvl9pPr marL="1828800" algn="ctr" rtl="0" fontAlgn="base">
        <a:spcBef>
          <a:spcPct val="0"/>
        </a:spcBef>
        <a:spcAft>
          <a:spcPct val="0"/>
        </a:spcAft>
        <a:defRPr sz="4400">
          <a:solidFill>
            <a:schemeClr val="bg1"/>
          </a:solidFill>
          <a:effectLst>
            <a:outerShdw blurRad="38100" dist="38100" dir="2700000" algn="tl">
              <a:srgbClr val="DDDDDD"/>
            </a:outerShdw>
          </a:effectLst>
          <a:latin typeface="Arial" charset="0"/>
        </a:defRPr>
      </a:lvl9pPr>
    </p:titleStyle>
    <p:bodyStyle>
      <a:lvl1pPr marL="342900" indent="-342900" algn="l" rtl="0" fontAlgn="base">
        <a:spcBef>
          <a:spcPct val="20000"/>
        </a:spcBef>
        <a:spcAft>
          <a:spcPct val="0"/>
        </a:spcAft>
        <a:buChar char="•"/>
        <a:defRPr sz="3200">
          <a:solidFill>
            <a:schemeClr val="bg1"/>
          </a:solidFill>
          <a:effectLst>
            <a:outerShdw blurRad="38100" dist="38100" dir="2700000" algn="tl">
              <a:srgbClr val="DDDDDD"/>
            </a:outerShdw>
          </a:effectLst>
          <a:latin typeface="+mn-lt"/>
          <a:ea typeface="+mn-ea"/>
          <a:cs typeface="+mn-cs"/>
        </a:defRPr>
      </a:lvl1pPr>
      <a:lvl2pPr marL="742950" indent="-285750" algn="l" rtl="0" fontAlgn="base">
        <a:spcBef>
          <a:spcPct val="20000"/>
        </a:spcBef>
        <a:spcAft>
          <a:spcPct val="0"/>
        </a:spcAft>
        <a:buChar char="–"/>
        <a:defRPr sz="2800">
          <a:solidFill>
            <a:schemeClr val="bg1"/>
          </a:solidFill>
          <a:effectLst>
            <a:outerShdw blurRad="38100" dist="38100" dir="2700000" algn="tl">
              <a:srgbClr val="DDDDDD"/>
            </a:outerShdw>
          </a:effectLst>
          <a:latin typeface="+mn-lt"/>
          <a:ea typeface="ＭＳ Ｐゴシック" charset="-128"/>
        </a:defRPr>
      </a:lvl2pPr>
      <a:lvl3pPr marL="1143000" indent="-228600" algn="l" rtl="0" fontAlgn="base">
        <a:spcBef>
          <a:spcPct val="20000"/>
        </a:spcBef>
        <a:spcAft>
          <a:spcPct val="0"/>
        </a:spcAft>
        <a:buChar char="•"/>
        <a:defRPr sz="2400">
          <a:solidFill>
            <a:schemeClr val="bg1"/>
          </a:solidFill>
          <a:effectLst>
            <a:outerShdw blurRad="38100" dist="38100" dir="2700000" algn="tl">
              <a:srgbClr val="DDDDDD"/>
            </a:outerShdw>
          </a:effectLst>
          <a:latin typeface="+mn-lt"/>
          <a:ea typeface="ＭＳ Ｐゴシック" charset="-128"/>
        </a:defRPr>
      </a:lvl3pPr>
      <a:lvl4pPr marL="1600200" indent="-228600" algn="l" rtl="0" fontAlgn="base">
        <a:spcBef>
          <a:spcPct val="20000"/>
        </a:spcBef>
        <a:spcAft>
          <a:spcPct val="0"/>
        </a:spcAft>
        <a:buChar char="–"/>
        <a:defRPr sz="2000">
          <a:solidFill>
            <a:schemeClr val="bg1"/>
          </a:solidFill>
          <a:effectLst>
            <a:outerShdw blurRad="38100" dist="38100" dir="2700000" algn="tl">
              <a:srgbClr val="DDDDDD"/>
            </a:outerShdw>
          </a:effectLst>
          <a:latin typeface="+mn-lt"/>
          <a:ea typeface="ＭＳ Ｐゴシック" charset="-128"/>
        </a:defRPr>
      </a:lvl4pPr>
      <a:lvl5pPr marL="2057400" indent="-228600" algn="l" rtl="0" fontAlgn="base">
        <a:spcBef>
          <a:spcPct val="20000"/>
        </a:spcBef>
        <a:spcAft>
          <a:spcPct val="0"/>
        </a:spcAft>
        <a:buChar char="»"/>
        <a:defRPr sz="2000">
          <a:solidFill>
            <a:schemeClr val="bg1"/>
          </a:solidFill>
          <a:effectLst>
            <a:outerShdw blurRad="38100" dist="38100" dir="2700000" algn="tl">
              <a:srgbClr val="DDDDDD"/>
            </a:outerShdw>
          </a:effectLst>
          <a:latin typeface="+mn-lt"/>
          <a:ea typeface="ＭＳ Ｐゴシック" charset="-128"/>
        </a:defRPr>
      </a:lvl5pPr>
      <a:lvl6pPr marL="2514600" indent="-228600" algn="l" rtl="0" fontAlgn="base">
        <a:spcBef>
          <a:spcPct val="20000"/>
        </a:spcBef>
        <a:spcAft>
          <a:spcPct val="0"/>
        </a:spcAft>
        <a:buChar char="»"/>
        <a:defRPr sz="2000">
          <a:solidFill>
            <a:schemeClr val="bg1"/>
          </a:solidFill>
          <a:effectLst>
            <a:outerShdw blurRad="38100" dist="38100" dir="2700000" algn="tl">
              <a:srgbClr val="DDDDDD"/>
            </a:outerShdw>
          </a:effectLst>
          <a:latin typeface="+mn-lt"/>
          <a:ea typeface="ＭＳ Ｐゴシック" charset="-128"/>
        </a:defRPr>
      </a:lvl6pPr>
      <a:lvl7pPr marL="2971800" indent="-228600" algn="l" rtl="0" fontAlgn="base">
        <a:spcBef>
          <a:spcPct val="20000"/>
        </a:spcBef>
        <a:spcAft>
          <a:spcPct val="0"/>
        </a:spcAft>
        <a:buChar char="»"/>
        <a:defRPr sz="2000">
          <a:solidFill>
            <a:schemeClr val="bg1"/>
          </a:solidFill>
          <a:effectLst>
            <a:outerShdw blurRad="38100" dist="38100" dir="2700000" algn="tl">
              <a:srgbClr val="DDDDDD"/>
            </a:outerShdw>
          </a:effectLst>
          <a:latin typeface="+mn-lt"/>
          <a:ea typeface="ＭＳ Ｐゴシック" charset="-128"/>
        </a:defRPr>
      </a:lvl7pPr>
      <a:lvl8pPr marL="3429000" indent="-228600" algn="l" rtl="0" fontAlgn="base">
        <a:spcBef>
          <a:spcPct val="20000"/>
        </a:spcBef>
        <a:spcAft>
          <a:spcPct val="0"/>
        </a:spcAft>
        <a:buChar char="»"/>
        <a:defRPr sz="2000">
          <a:solidFill>
            <a:schemeClr val="bg1"/>
          </a:solidFill>
          <a:effectLst>
            <a:outerShdw blurRad="38100" dist="38100" dir="2700000" algn="tl">
              <a:srgbClr val="DDDDDD"/>
            </a:outerShdw>
          </a:effectLst>
          <a:latin typeface="+mn-lt"/>
          <a:ea typeface="ＭＳ Ｐゴシック" charset="-128"/>
        </a:defRPr>
      </a:lvl8pPr>
      <a:lvl9pPr marL="3886200" indent="-228600" algn="l" rtl="0" fontAlgn="base">
        <a:spcBef>
          <a:spcPct val="20000"/>
        </a:spcBef>
        <a:spcAft>
          <a:spcPct val="0"/>
        </a:spcAft>
        <a:buChar char="»"/>
        <a:defRPr sz="2000">
          <a:solidFill>
            <a:schemeClr val="bg1"/>
          </a:solidFill>
          <a:effectLst>
            <a:outerShdw blurRad="38100" dist="38100" dir="2700000" algn="tl">
              <a:srgbClr val="DDDDDD"/>
            </a:outerShdw>
          </a:effectLst>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2.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54" name="Rectangle 6"/>
          <p:cNvSpPr>
            <a:spLocks noChangeArrowheads="1"/>
          </p:cNvSpPr>
          <p:nvPr/>
        </p:nvSpPr>
        <p:spPr bwMode="auto">
          <a:xfrm>
            <a:off x="0" y="0"/>
            <a:ext cx="9144000" cy="6858000"/>
          </a:xfrm>
          <a:prstGeom prst="rect">
            <a:avLst/>
          </a:prstGeom>
          <a:solidFill>
            <a:srgbClr val="333300">
              <a:alpha val="38000"/>
            </a:srgbClr>
          </a:solidFill>
          <a:ln w="9525">
            <a:noFill/>
            <a:miter lim="800000"/>
            <a:headEnd/>
            <a:tailEnd/>
          </a:ln>
          <a:effectLst/>
        </p:spPr>
        <p:txBody>
          <a:bodyPr wrap="none" anchor="ctr">
            <a:prstTxWarp prst="textNoShape">
              <a:avLst/>
            </a:prstTxWarp>
          </a:bodyPr>
          <a:lstStyle/>
          <a:p>
            <a:pPr algn="ctr"/>
            <a:endParaRPr lang="en-US" b="1"/>
          </a:p>
        </p:txBody>
      </p:sp>
      <p:sp>
        <p:nvSpPr>
          <p:cNvPr id="2052" name="Rectangle 4" descr="White marble"/>
          <p:cNvSpPr>
            <a:spLocks noChangeArrowheads="1"/>
          </p:cNvSpPr>
          <p:nvPr/>
        </p:nvSpPr>
        <p:spPr bwMode="auto">
          <a:xfrm>
            <a:off x="0" y="0"/>
            <a:ext cx="9144000" cy="1752600"/>
          </a:xfrm>
          <a:prstGeom prst="rect">
            <a:avLst/>
          </a:prstGeom>
          <a:blipFill dpi="0" rotWithShape="1">
            <a:blip r:embed="rId3">
              <a:alphaModFix amt="34000"/>
            </a:blip>
            <a:srcRect/>
            <a:tile tx="0" ty="0" sx="100000" sy="100000" flip="none" algn="tl"/>
          </a:blipFill>
          <a:ln w="9525">
            <a:noFill/>
            <a:miter lim="800000"/>
            <a:headEnd/>
            <a:tailEnd/>
          </a:ln>
          <a:effectLst/>
        </p:spPr>
        <p:txBody>
          <a:bodyPr wrap="none" anchor="ctr">
            <a:prstTxWarp prst="textNoShape">
              <a:avLst/>
            </a:prstTxWarp>
          </a:bodyPr>
          <a:lstStyle/>
          <a:p>
            <a:endParaRPr lang="en-US"/>
          </a:p>
        </p:txBody>
      </p:sp>
      <p:sp>
        <p:nvSpPr>
          <p:cNvPr id="2050" name="Rectangle 2"/>
          <p:cNvSpPr>
            <a:spLocks noGrp="1" noChangeArrowheads="1"/>
          </p:cNvSpPr>
          <p:nvPr>
            <p:ph type="ctrTitle"/>
          </p:nvPr>
        </p:nvSpPr>
        <p:spPr>
          <a:xfrm>
            <a:off x="685800" y="149225"/>
            <a:ext cx="7772400" cy="1470025"/>
          </a:xfrm>
          <a:effectLst>
            <a:outerShdw blurRad="63500" dist="38099" dir="2700000" algn="ctr" rotWithShape="0">
              <a:schemeClr val="tx1">
                <a:alpha val="74998"/>
              </a:schemeClr>
            </a:outerShdw>
          </a:effectLst>
        </p:spPr>
        <p:txBody>
          <a:bodyPr/>
          <a:lstStyle/>
          <a:p>
            <a:r>
              <a:rPr lang="en-US" sz="5000" b="1" dirty="0" smtClean="0">
                <a:effectLst/>
                <a:latin typeface="Elephant" pitchFamily="18" charset="0"/>
              </a:rPr>
              <a:t>2 Corinthians 13:11-14</a:t>
            </a:r>
            <a:endParaRPr lang="en-US" sz="5000" b="1" dirty="0">
              <a:effectLst/>
              <a:latin typeface="Elephant" pitchFamily="18" charset="0"/>
            </a:endParaRPr>
          </a:p>
        </p:txBody>
      </p:sp>
      <p:sp>
        <p:nvSpPr>
          <p:cNvPr id="2053" name="Rectangle 5"/>
          <p:cNvSpPr>
            <a:spLocks noChangeArrowheads="1"/>
          </p:cNvSpPr>
          <p:nvPr/>
        </p:nvSpPr>
        <p:spPr bwMode="auto">
          <a:xfrm>
            <a:off x="1676400" y="2057400"/>
            <a:ext cx="7086600" cy="4572000"/>
          </a:xfrm>
          <a:prstGeom prst="rect">
            <a:avLst/>
          </a:prstGeom>
          <a:noFill/>
          <a:ln w="9525">
            <a:noFill/>
            <a:miter lim="800000"/>
            <a:headEnd/>
            <a:tailEnd/>
          </a:ln>
          <a:effectLst/>
        </p:spPr>
        <p:txBody>
          <a:bodyPr>
            <a:prstTxWarp prst="textNoShape">
              <a:avLst/>
            </a:prstTxWarp>
          </a:bodyPr>
          <a:lstStyle/>
          <a:p>
            <a:pPr>
              <a:spcBef>
                <a:spcPct val="20000"/>
              </a:spcBef>
            </a:pPr>
            <a:r>
              <a:rPr lang="en-US" sz="3200" b="1" dirty="0" smtClean="0">
                <a:solidFill>
                  <a:schemeClr val="bg1"/>
                </a:solidFill>
                <a:effectLst>
                  <a:outerShdw blurRad="50800" dist="38100" dir="2700000">
                    <a:srgbClr val="000000">
                      <a:alpha val="43000"/>
                    </a:srgbClr>
                  </a:outerShdw>
                </a:effectLst>
                <a:latin typeface="Times New Roman" charset="0"/>
              </a:rPr>
              <a:t>“Finally, brethren, farewell. Become complete. Be of good comfort, be of one mind, live in peace; and the God of love and peace will be with you. Greet one another with a holy kiss. All the saints greet you. The grace of the Lord Jesus Christ, and the love of God, and the communion of the Holy Spirit be with you all. Amen” (NKJV).</a:t>
            </a:r>
            <a:endParaRPr lang="en-US" sz="3200" b="1" dirty="0">
              <a:solidFill>
                <a:schemeClr val="bg1"/>
              </a:solidFill>
              <a:effectLst>
                <a:outerShdw blurRad="50800" dist="38100" dir="2700000">
                  <a:srgbClr val="000000">
                    <a:alpha val="43000"/>
                  </a:srgbClr>
                </a:outerShdw>
              </a:effectLst>
              <a:latin typeface="Times New Roman"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1000" fill="hold"/>
                                        <p:tgtEl>
                                          <p:spTgt spid="2050"/>
                                        </p:tgtEl>
                                        <p:attrNameLst>
                                          <p:attrName>ppt_w</p:attrName>
                                        </p:attrNameLst>
                                      </p:cBhvr>
                                      <p:tavLst>
                                        <p:tav tm="0">
                                          <p:val>
                                            <p:strVal val="#ppt_w*0.70"/>
                                          </p:val>
                                        </p:tav>
                                        <p:tav tm="100000">
                                          <p:val>
                                            <p:strVal val="#ppt_w"/>
                                          </p:val>
                                        </p:tav>
                                      </p:tavLst>
                                    </p:anim>
                                    <p:anim calcmode="lin" valueType="num">
                                      <p:cBhvr>
                                        <p:cTn id="8" dur="1000" fill="hold"/>
                                        <p:tgtEl>
                                          <p:spTgt spid="2050"/>
                                        </p:tgtEl>
                                        <p:attrNameLst>
                                          <p:attrName>ppt_h</p:attrName>
                                        </p:attrNameLst>
                                      </p:cBhvr>
                                      <p:tavLst>
                                        <p:tav tm="0">
                                          <p:val>
                                            <p:strVal val="#ppt_h"/>
                                          </p:val>
                                        </p:tav>
                                        <p:tav tm="100000">
                                          <p:val>
                                            <p:strVal val="#ppt_h"/>
                                          </p:val>
                                        </p:tav>
                                      </p:tavLst>
                                    </p:anim>
                                    <p:animEffect transition="in" filter="fade">
                                      <p:cBhvr>
                                        <p:cTn id="9" dur="1000"/>
                                        <p:tgtEl>
                                          <p:spTgt spid="2050"/>
                                        </p:tgtEl>
                                      </p:cBhvr>
                                    </p:animEffect>
                                  </p:childTnLst>
                                </p:cTn>
                              </p:par>
                              <p:par>
                                <p:cTn id="10" presetID="42" presetClass="entr" presetSubtype="0" fill="hold" nodeType="withEffect">
                                  <p:stCondLst>
                                    <p:cond delay="0"/>
                                  </p:stCondLst>
                                  <p:childTnLst>
                                    <p:set>
                                      <p:cBhvr>
                                        <p:cTn id="11" dur="1" fill="hold">
                                          <p:stCondLst>
                                            <p:cond delay="0"/>
                                          </p:stCondLst>
                                        </p:cTn>
                                        <p:tgtEl>
                                          <p:spTgt spid="2053">
                                            <p:txEl>
                                              <p:pRg st="0" end="0"/>
                                            </p:txEl>
                                          </p:spTgt>
                                        </p:tgtEl>
                                        <p:attrNameLst>
                                          <p:attrName>style.visibility</p:attrName>
                                        </p:attrNameLst>
                                      </p:cBhvr>
                                      <p:to>
                                        <p:strVal val="visible"/>
                                      </p:to>
                                    </p:set>
                                    <p:animEffect transition="in" filter="fade">
                                      <p:cBhvr>
                                        <p:cTn id="12" dur="1000"/>
                                        <p:tgtEl>
                                          <p:spTgt spid="2053">
                                            <p:txEl>
                                              <p:pRg st="0" end="0"/>
                                            </p:txEl>
                                          </p:spTgt>
                                        </p:tgtEl>
                                      </p:cBhvr>
                                    </p:animEffect>
                                    <p:anim calcmode="lin" valueType="num">
                                      <p:cBhvr>
                                        <p:cTn id="13" dur="1000" fill="hold"/>
                                        <p:tgtEl>
                                          <p:spTgt spid="205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205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0" y="0"/>
            <a:ext cx="9144000" cy="6858000"/>
          </a:xfrm>
          <a:prstGeom prst="rect">
            <a:avLst/>
          </a:prstGeom>
          <a:solidFill>
            <a:srgbClr val="333300">
              <a:alpha val="38000"/>
            </a:srgbClr>
          </a:solidFill>
          <a:ln w="9525">
            <a:noFill/>
            <a:miter lim="800000"/>
            <a:headEnd/>
            <a:tailEnd/>
          </a:ln>
          <a:effectLst/>
        </p:spPr>
        <p:txBody>
          <a:bodyPr wrap="none" anchor="ctr">
            <a:prstTxWarp prst="textNoShape">
              <a:avLst/>
            </a:prstTxWarp>
          </a:bodyPr>
          <a:lstStyle/>
          <a:p>
            <a:pPr algn="ctr"/>
            <a:endParaRPr lang="en-US" b="1"/>
          </a:p>
        </p:txBody>
      </p:sp>
      <p:sp>
        <p:nvSpPr>
          <p:cNvPr id="5123" name="Rectangle 3" descr="White marble"/>
          <p:cNvSpPr>
            <a:spLocks noChangeArrowheads="1"/>
          </p:cNvSpPr>
          <p:nvPr/>
        </p:nvSpPr>
        <p:spPr bwMode="auto">
          <a:xfrm>
            <a:off x="0" y="0"/>
            <a:ext cx="9144000" cy="1752600"/>
          </a:xfrm>
          <a:prstGeom prst="rect">
            <a:avLst/>
          </a:prstGeom>
          <a:blipFill dpi="0" rotWithShape="1">
            <a:blip r:embed="rId2">
              <a:alphaModFix amt="34000"/>
            </a:blip>
            <a:srcRect/>
            <a:tile tx="0" ty="0" sx="100000" sy="100000" flip="none" algn="tl"/>
          </a:blipFill>
          <a:ln w="9525">
            <a:noFill/>
            <a:miter lim="800000"/>
            <a:headEnd/>
            <a:tailEnd/>
          </a:ln>
          <a:effectLst/>
        </p:spPr>
        <p:txBody>
          <a:bodyPr wrap="none" anchor="ctr">
            <a:prstTxWarp prst="textNoShape">
              <a:avLst/>
            </a:prstTxWarp>
          </a:bodyPr>
          <a:lstStyle/>
          <a:p>
            <a:endParaRPr lang="en-US"/>
          </a:p>
        </p:txBody>
      </p:sp>
      <p:sp>
        <p:nvSpPr>
          <p:cNvPr id="5124" name="Rectangle 4"/>
          <p:cNvSpPr>
            <a:spLocks noGrp="1" noChangeArrowheads="1"/>
          </p:cNvSpPr>
          <p:nvPr>
            <p:ph type="ctrTitle"/>
          </p:nvPr>
        </p:nvSpPr>
        <p:spPr>
          <a:xfrm>
            <a:off x="685800" y="149225"/>
            <a:ext cx="7772400" cy="1470025"/>
          </a:xfrm>
          <a:effectLst>
            <a:outerShdw blurRad="63500" dist="38099" dir="2700000" algn="ctr" rotWithShape="0">
              <a:schemeClr val="tx1">
                <a:alpha val="74998"/>
              </a:schemeClr>
            </a:outerShdw>
          </a:effectLst>
        </p:spPr>
        <p:txBody>
          <a:bodyPr/>
          <a:lstStyle/>
          <a:p>
            <a:r>
              <a:rPr lang="en-US" sz="5500" b="1" dirty="0">
                <a:effectLst/>
                <a:latin typeface="Elephant" pitchFamily="18" charset="0"/>
              </a:rPr>
              <a:t>The Grace of God</a:t>
            </a:r>
            <a:r>
              <a:rPr lang="en-US" b="1" dirty="0">
                <a:effectLst/>
                <a:latin typeface="Elephant" pitchFamily="18" charset="0"/>
              </a:rPr>
              <a:t/>
            </a:r>
            <a:br>
              <a:rPr lang="en-US" b="1" dirty="0">
                <a:effectLst/>
                <a:latin typeface="Elephant" pitchFamily="18" charset="0"/>
              </a:rPr>
            </a:br>
            <a:r>
              <a:rPr lang="en-US" sz="3500" b="1" dirty="0" smtClean="0">
                <a:effectLst/>
                <a:latin typeface="Elephant" pitchFamily="18" charset="0"/>
              </a:rPr>
              <a:t>(</a:t>
            </a:r>
            <a:r>
              <a:rPr lang="en-US" sz="3500" b="1" dirty="0">
                <a:effectLst/>
                <a:latin typeface="Elephant" pitchFamily="18" charset="0"/>
              </a:rPr>
              <a:t>2</a:t>
            </a:r>
            <a:r>
              <a:rPr lang="en-US" sz="3500" b="1" dirty="0" smtClean="0">
                <a:effectLst/>
                <a:latin typeface="Elephant" pitchFamily="18" charset="0"/>
              </a:rPr>
              <a:t> </a:t>
            </a:r>
            <a:r>
              <a:rPr lang="en-US" sz="3500" b="1" dirty="0">
                <a:effectLst/>
                <a:latin typeface="Elephant" pitchFamily="18" charset="0"/>
              </a:rPr>
              <a:t>Corinthians 13:11-14)</a:t>
            </a:r>
          </a:p>
        </p:txBody>
      </p:sp>
      <p:sp>
        <p:nvSpPr>
          <p:cNvPr id="5125" name="Rectangle 5"/>
          <p:cNvSpPr>
            <a:spLocks noGrp="1" noChangeArrowheads="1"/>
          </p:cNvSpPr>
          <p:nvPr>
            <p:ph type="subTitle" idx="1"/>
          </p:nvPr>
        </p:nvSpPr>
        <p:spPr>
          <a:xfrm>
            <a:off x="533400" y="2057400"/>
            <a:ext cx="8229600" cy="914400"/>
          </a:xfrm>
          <a:effectLst/>
        </p:spPr>
        <p:txBody>
          <a:bodyPr/>
          <a:lstStyle/>
          <a:p>
            <a:pPr marL="457200" indent="-457200" algn="l"/>
            <a:r>
              <a:rPr lang="en-US" sz="4200" b="1" dirty="0">
                <a:effectLst>
                  <a:outerShdw blurRad="50800" dist="38100" dir="2700000">
                    <a:srgbClr val="000000">
                      <a:alpha val="43000"/>
                    </a:srgbClr>
                  </a:outerShdw>
                </a:effectLst>
                <a:latin typeface="Times New Roman" charset="0"/>
              </a:rPr>
              <a:t>II.  God’s Grace is Manifested</a:t>
            </a:r>
            <a:r>
              <a:rPr lang="en-US" sz="4200" b="1" dirty="0" smtClean="0">
                <a:effectLst>
                  <a:outerShdw blurRad="50800" dist="38100" dir="2700000">
                    <a:srgbClr val="000000">
                      <a:alpha val="43000"/>
                    </a:srgbClr>
                  </a:outerShdw>
                </a:effectLst>
                <a:latin typeface="Times New Roman" charset="0"/>
              </a:rPr>
              <a:t> in</a:t>
            </a:r>
            <a:r>
              <a:rPr lang="en-US" sz="4200" b="1" dirty="0">
                <a:effectLst>
                  <a:outerShdw blurRad="50800" dist="38100" dir="2700000">
                    <a:srgbClr val="000000">
                      <a:alpha val="43000"/>
                    </a:srgbClr>
                  </a:outerShdw>
                </a:effectLst>
                <a:latin typeface="Times New Roman" charset="0"/>
              </a:rPr>
              <a:t>…</a:t>
            </a:r>
          </a:p>
        </p:txBody>
      </p:sp>
      <p:sp>
        <p:nvSpPr>
          <p:cNvPr id="5127" name="Rectangle 7"/>
          <p:cNvSpPr>
            <a:spLocks noChangeArrowheads="1"/>
          </p:cNvSpPr>
          <p:nvPr/>
        </p:nvSpPr>
        <p:spPr bwMode="auto">
          <a:xfrm>
            <a:off x="1828800" y="3124200"/>
            <a:ext cx="7086600" cy="2971800"/>
          </a:xfrm>
          <a:prstGeom prst="rect">
            <a:avLst/>
          </a:prstGeom>
          <a:noFill/>
          <a:ln w="9525">
            <a:noFill/>
            <a:miter lim="800000"/>
            <a:headEnd/>
            <a:tailEnd/>
          </a:ln>
          <a:effectLst/>
        </p:spPr>
        <p:txBody>
          <a:bodyPr>
            <a:prstTxWarp prst="textNoShape">
              <a:avLst/>
            </a:prstTxWarp>
          </a:bodyPr>
          <a:lstStyle/>
          <a:p>
            <a:pPr marL="679450" indent="-679450">
              <a:spcBef>
                <a:spcPct val="20000"/>
              </a:spcBef>
            </a:pPr>
            <a:r>
              <a:rPr lang="en-US" sz="3800" b="1" dirty="0">
                <a:solidFill>
                  <a:schemeClr val="bg1"/>
                </a:solidFill>
                <a:effectLst>
                  <a:outerShdw blurRad="50800" dist="38100" dir="2700000">
                    <a:srgbClr val="000000">
                      <a:alpha val="43000"/>
                    </a:srgbClr>
                  </a:outerShdw>
                </a:effectLst>
                <a:latin typeface="Times New Roman" charset="0"/>
              </a:rPr>
              <a:t>A.  The Gift of </a:t>
            </a:r>
            <a:r>
              <a:rPr lang="en-US" sz="3800" b="1" dirty="0" smtClean="0">
                <a:solidFill>
                  <a:schemeClr val="bg1"/>
                </a:solidFill>
                <a:effectLst>
                  <a:outerShdw blurRad="50800" dist="38100" dir="2700000">
                    <a:srgbClr val="000000">
                      <a:alpha val="43000"/>
                    </a:srgbClr>
                  </a:outerShdw>
                </a:effectLst>
                <a:latin typeface="Times New Roman" charset="0"/>
              </a:rPr>
              <a:t>Christ</a:t>
            </a:r>
            <a:r>
              <a:rPr lang="en-US" sz="4000" b="1" dirty="0" smtClean="0">
                <a:solidFill>
                  <a:schemeClr val="bg1"/>
                </a:solidFill>
                <a:effectLst>
                  <a:outerShdw blurRad="50800" dist="38100" dir="2700000">
                    <a:srgbClr val="000000">
                      <a:alpha val="43000"/>
                    </a:srgbClr>
                  </a:outerShdw>
                </a:effectLst>
                <a:latin typeface="Times New Roman" charset="0"/>
              </a:rPr>
              <a:t> </a:t>
            </a:r>
            <a:r>
              <a:rPr lang="en-US" sz="3800" b="1" dirty="0">
                <a:solidFill>
                  <a:schemeClr val="bg1"/>
                </a:solidFill>
                <a:effectLst>
                  <a:outerShdw blurRad="50800" dist="38100" dir="2700000">
                    <a:srgbClr val="000000">
                      <a:alpha val="43000"/>
                    </a:srgbClr>
                  </a:outerShdw>
                </a:effectLst>
                <a:latin typeface="Times New Roman" charset="0"/>
              </a:rPr>
              <a:t>(</a:t>
            </a:r>
            <a:r>
              <a:rPr lang="en-US" sz="3800" b="1" dirty="0" smtClean="0">
                <a:solidFill>
                  <a:schemeClr val="bg1"/>
                </a:solidFill>
                <a:effectLst>
                  <a:outerShdw blurRad="50800" dist="38100" dir="2700000">
                    <a:srgbClr val="000000">
                      <a:alpha val="43000"/>
                    </a:srgbClr>
                  </a:outerShdw>
                </a:effectLst>
                <a:latin typeface="Times New Roman" charset="0"/>
              </a:rPr>
              <a:t>Eph. </a:t>
            </a:r>
            <a:r>
              <a:rPr lang="en-US" sz="3800" b="1" dirty="0">
                <a:solidFill>
                  <a:schemeClr val="bg1"/>
                </a:solidFill>
                <a:effectLst>
                  <a:outerShdw blurRad="50800" dist="38100" dir="2700000">
                    <a:srgbClr val="000000">
                      <a:alpha val="43000"/>
                    </a:srgbClr>
                  </a:outerShdw>
                </a:effectLst>
                <a:latin typeface="Times New Roman" charset="0"/>
              </a:rPr>
              <a:t>2:1-10</a:t>
            </a:r>
            <a:r>
              <a:rPr lang="en-US" sz="3800" b="1" dirty="0" smtClean="0">
                <a:solidFill>
                  <a:schemeClr val="bg1"/>
                </a:solidFill>
                <a:effectLst>
                  <a:outerShdw blurRad="50800" dist="38100" dir="2700000">
                    <a:srgbClr val="000000">
                      <a:alpha val="43000"/>
                    </a:srgbClr>
                  </a:outerShdw>
                </a:effectLst>
                <a:latin typeface="Times New Roman" charset="0"/>
              </a:rPr>
              <a:t>)</a:t>
            </a:r>
          </a:p>
          <a:p>
            <a:pPr marL="679450" indent="-679450">
              <a:spcBef>
                <a:spcPct val="20000"/>
              </a:spcBef>
            </a:pPr>
            <a:r>
              <a:rPr lang="en-US" sz="3800" b="1" dirty="0">
                <a:solidFill>
                  <a:schemeClr val="bg1"/>
                </a:solidFill>
                <a:effectLst>
                  <a:outerShdw blurRad="50800" dist="38100" dir="2700000">
                    <a:srgbClr val="000000">
                      <a:alpha val="43000"/>
                    </a:srgbClr>
                  </a:outerShdw>
                </a:effectLst>
                <a:latin typeface="Times New Roman" charset="0"/>
              </a:rPr>
              <a:t>B.  The Gospel of </a:t>
            </a:r>
            <a:r>
              <a:rPr lang="en-US" sz="3800" b="1" dirty="0" smtClean="0">
                <a:solidFill>
                  <a:schemeClr val="bg1"/>
                </a:solidFill>
                <a:effectLst>
                  <a:outerShdw blurRad="50800" dist="38100" dir="2700000">
                    <a:srgbClr val="000000">
                      <a:alpha val="43000"/>
                    </a:srgbClr>
                  </a:outerShdw>
                </a:effectLst>
                <a:latin typeface="Times New Roman" charset="0"/>
              </a:rPr>
              <a:t>Christ       </a:t>
            </a:r>
            <a:r>
              <a:rPr lang="en-US" sz="3800" b="1" dirty="0">
                <a:solidFill>
                  <a:schemeClr val="bg1"/>
                </a:solidFill>
                <a:effectLst>
                  <a:outerShdw blurRad="50800" dist="38100" dir="2700000">
                    <a:srgbClr val="000000">
                      <a:alpha val="43000"/>
                    </a:srgbClr>
                  </a:outerShdw>
                </a:effectLst>
                <a:latin typeface="Times New Roman" charset="0"/>
              </a:rPr>
              <a:t>(Titus 2:11-14</a:t>
            </a:r>
            <a:r>
              <a:rPr lang="en-US" sz="3800" b="1" dirty="0" smtClean="0">
                <a:solidFill>
                  <a:schemeClr val="bg1"/>
                </a:solidFill>
                <a:effectLst>
                  <a:outerShdw blurRad="50800" dist="38100" dir="2700000">
                    <a:srgbClr val="000000">
                      <a:alpha val="43000"/>
                    </a:srgbClr>
                  </a:outerShdw>
                </a:effectLst>
                <a:latin typeface="Times New Roman" charset="0"/>
              </a:rPr>
              <a:t>)</a:t>
            </a:r>
            <a:endParaRPr lang="en-US" sz="3800" b="1" dirty="0">
              <a:solidFill>
                <a:schemeClr val="bg1"/>
              </a:solidFill>
              <a:effectLst>
                <a:outerShdw blurRad="50800" dist="38100" dir="2700000">
                  <a:srgbClr val="000000">
                    <a:alpha val="43000"/>
                  </a:srgbClr>
                </a:outerShdw>
              </a:effectLst>
              <a:latin typeface="Times New Roman"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5125">
                                            <p:txEl>
                                              <p:pRg st="0" end="0"/>
                                            </p:txEl>
                                          </p:spTgt>
                                        </p:tgtEl>
                                        <p:attrNameLst>
                                          <p:attrName>style.visibility</p:attrName>
                                        </p:attrNameLst>
                                      </p:cBhvr>
                                      <p:to>
                                        <p:strVal val="visible"/>
                                      </p:to>
                                    </p:set>
                                    <p:animEffect transition="in" filter="fade">
                                      <p:cBhvr>
                                        <p:cTn id="7" dur="1000"/>
                                        <p:tgtEl>
                                          <p:spTgt spid="5125">
                                            <p:txEl>
                                              <p:pRg st="0" end="0"/>
                                            </p:txEl>
                                          </p:spTgt>
                                        </p:tgtEl>
                                      </p:cBhvr>
                                    </p:animEffect>
                                    <p:anim calcmode="lin" valueType="num">
                                      <p:cBhvr>
                                        <p:cTn id="8" dur="1000" fill="hold"/>
                                        <p:tgtEl>
                                          <p:spTgt spid="512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12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127">
                                            <p:txEl>
                                              <p:pRg st="0" end="0"/>
                                            </p:txEl>
                                          </p:spTgt>
                                        </p:tgtEl>
                                        <p:attrNameLst>
                                          <p:attrName>style.visibility</p:attrName>
                                        </p:attrNameLst>
                                      </p:cBhvr>
                                      <p:to>
                                        <p:strVal val="visible"/>
                                      </p:to>
                                    </p:set>
                                    <p:animEffect transition="in" filter="fade">
                                      <p:cBhvr>
                                        <p:cTn id="14" dur="1000"/>
                                        <p:tgtEl>
                                          <p:spTgt spid="5127">
                                            <p:txEl>
                                              <p:pRg st="0" end="0"/>
                                            </p:txEl>
                                          </p:spTgt>
                                        </p:tgtEl>
                                      </p:cBhvr>
                                    </p:animEffect>
                                    <p:anim calcmode="lin" valueType="num">
                                      <p:cBhvr>
                                        <p:cTn id="15" dur="1000" fill="hold"/>
                                        <p:tgtEl>
                                          <p:spTgt spid="512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512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127">
                                            <p:txEl>
                                              <p:pRg st="1" end="1"/>
                                            </p:txEl>
                                          </p:spTgt>
                                        </p:tgtEl>
                                        <p:attrNameLst>
                                          <p:attrName>style.visibility</p:attrName>
                                        </p:attrNameLst>
                                      </p:cBhvr>
                                      <p:to>
                                        <p:strVal val="visible"/>
                                      </p:to>
                                    </p:set>
                                    <p:animEffect transition="in" filter="fade">
                                      <p:cBhvr>
                                        <p:cTn id="21" dur="1000"/>
                                        <p:tgtEl>
                                          <p:spTgt spid="5127">
                                            <p:txEl>
                                              <p:pRg st="1" end="1"/>
                                            </p:txEl>
                                          </p:spTgt>
                                        </p:tgtEl>
                                      </p:cBhvr>
                                    </p:animEffect>
                                    <p:anim calcmode="lin" valueType="num">
                                      <p:cBhvr>
                                        <p:cTn id="22" dur="1000" fill="hold"/>
                                        <p:tgtEl>
                                          <p:spTgt spid="5127">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5127">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0" y="0"/>
            <a:ext cx="9144000" cy="6858000"/>
          </a:xfrm>
          <a:prstGeom prst="rect">
            <a:avLst/>
          </a:prstGeom>
          <a:solidFill>
            <a:srgbClr val="333300">
              <a:alpha val="38000"/>
            </a:srgbClr>
          </a:solidFill>
          <a:ln w="9525">
            <a:noFill/>
            <a:miter lim="800000"/>
            <a:headEnd/>
            <a:tailEnd/>
          </a:ln>
          <a:effectLst/>
        </p:spPr>
        <p:txBody>
          <a:bodyPr wrap="none" anchor="ctr">
            <a:prstTxWarp prst="textNoShape">
              <a:avLst/>
            </a:prstTxWarp>
          </a:bodyPr>
          <a:lstStyle/>
          <a:p>
            <a:pPr algn="ctr"/>
            <a:endParaRPr lang="en-US" b="1"/>
          </a:p>
        </p:txBody>
      </p:sp>
      <p:sp>
        <p:nvSpPr>
          <p:cNvPr id="7171" name="Rectangle 3" descr="White marble"/>
          <p:cNvSpPr>
            <a:spLocks noChangeArrowheads="1"/>
          </p:cNvSpPr>
          <p:nvPr/>
        </p:nvSpPr>
        <p:spPr bwMode="auto">
          <a:xfrm>
            <a:off x="0" y="0"/>
            <a:ext cx="9144000" cy="1752600"/>
          </a:xfrm>
          <a:prstGeom prst="rect">
            <a:avLst/>
          </a:prstGeom>
          <a:blipFill dpi="0" rotWithShape="1">
            <a:blip r:embed="rId2">
              <a:alphaModFix amt="34000"/>
            </a:blip>
            <a:srcRect/>
            <a:tile tx="0" ty="0" sx="100000" sy="100000" flip="none" algn="tl"/>
          </a:blipFill>
          <a:ln w="9525">
            <a:noFill/>
            <a:miter lim="800000"/>
            <a:headEnd/>
            <a:tailEnd/>
          </a:ln>
          <a:effectLst/>
        </p:spPr>
        <p:txBody>
          <a:bodyPr wrap="none" anchor="ctr">
            <a:prstTxWarp prst="textNoShape">
              <a:avLst/>
            </a:prstTxWarp>
          </a:bodyPr>
          <a:lstStyle/>
          <a:p>
            <a:endParaRPr lang="en-US"/>
          </a:p>
        </p:txBody>
      </p:sp>
      <p:sp>
        <p:nvSpPr>
          <p:cNvPr id="7172" name="Rectangle 4"/>
          <p:cNvSpPr>
            <a:spLocks noGrp="1" noChangeArrowheads="1"/>
          </p:cNvSpPr>
          <p:nvPr>
            <p:ph type="ctrTitle"/>
          </p:nvPr>
        </p:nvSpPr>
        <p:spPr>
          <a:xfrm>
            <a:off x="685800" y="149225"/>
            <a:ext cx="7772400" cy="1470025"/>
          </a:xfrm>
          <a:effectLst>
            <a:outerShdw blurRad="63500" dist="38099" dir="2700000" algn="ctr" rotWithShape="0">
              <a:schemeClr val="tx1">
                <a:alpha val="74998"/>
              </a:schemeClr>
            </a:outerShdw>
          </a:effectLst>
        </p:spPr>
        <p:txBody>
          <a:bodyPr/>
          <a:lstStyle/>
          <a:p>
            <a:r>
              <a:rPr lang="en-US" sz="5500" b="1" dirty="0">
                <a:effectLst/>
                <a:latin typeface="Elephant" pitchFamily="18" charset="0"/>
              </a:rPr>
              <a:t>The Grace of God</a:t>
            </a:r>
            <a:r>
              <a:rPr lang="en-US" b="1" dirty="0">
                <a:effectLst/>
                <a:latin typeface="Elephant" pitchFamily="18" charset="0"/>
              </a:rPr>
              <a:t/>
            </a:r>
            <a:br>
              <a:rPr lang="en-US" b="1" dirty="0">
                <a:effectLst/>
                <a:latin typeface="Elephant" pitchFamily="18" charset="0"/>
              </a:rPr>
            </a:br>
            <a:r>
              <a:rPr lang="en-US" sz="3500" b="1" dirty="0" smtClean="0">
                <a:effectLst/>
                <a:latin typeface="Elephant" pitchFamily="18" charset="0"/>
              </a:rPr>
              <a:t>(</a:t>
            </a:r>
            <a:r>
              <a:rPr lang="en-US" sz="3500" b="1" dirty="0">
                <a:effectLst/>
                <a:latin typeface="Elephant" pitchFamily="18" charset="0"/>
              </a:rPr>
              <a:t>2</a:t>
            </a:r>
            <a:r>
              <a:rPr lang="en-US" sz="3500" b="1" dirty="0" smtClean="0">
                <a:effectLst/>
                <a:latin typeface="Elephant" pitchFamily="18" charset="0"/>
              </a:rPr>
              <a:t> </a:t>
            </a:r>
            <a:r>
              <a:rPr lang="en-US" sz="3500" b="1" dirty="0">
                <a:effectLst/>
                <a:latin typeface="Elephant" pitchFamily="18" charset="0"/>
              </a:rPr>
              <a:t>Corinthians 13:11-14)</a:t>
            </a:r>
          </a:p>
        </p:txBody>
      </p:sp>
      <p:sp>
        <p:nvSpPr>
          <p:cNvPr id="7173" name="Rectangle 5"/>
          <p:cNvSpPr>
            <a:spLocks noGrp="1" noChangeArrowheads="1"/>
          </p:cNvSpPr>
          <p:nvPr>
            <p:ph type="subTitle" idx="1"/>
          </p:nvPr>
        </p:nvSpPr>
        <p:spPr>
          <a:xfrm>
            <a:off x="533400" y="2057400"/>
            <a:ext cx="8229600" cy="914400"/>
          </a:xfrm>
          <a:effectLst/>
        </p:spPr>
        <p:txBody>
          <a:bodyPr/>
          <a:lstStyle/>
          <a:p>
            <a:pPr marL="457200" indent="-457200" algn="l"/>
            <a:r>
              <a:rPr lang="en-US" sz="4200" b="1" dirty="0">
                <a:effectLst>
                  <a:outerShdw blurRad="50800" dist="38100" dir="2700000">
                    <a:srgbClr val="000000">
                      <a:alpha val="43000"/>
                    </a:srgbClr>
                  </a:outerShdw>
                </a:effectLst>
                <a:latin typeface="Times New Roman" charset="0"/>
              </a:rPr>
              <a:t>III.  How Does God’s Grace Save?</a:t>
            </a:r>
          </a:p>
        </p:txBody>
      </p:sp>
      <p:sp>
        <p:nvSpPr>
          <p:cNvPr id="7174" name="Rectangle 6"/>
          <p:cNvSpPr>
            <a:spLocks noChangeArrowheads="1"/>
          </p:cNvSpPr>
          <p:nvPr/>
        </p:nvSpPr>
        <p:spPr bwMode="auto">
          <a:xfrm>
            <a:off x="1828800" y="3048000"/>
            <a:ext cx="6629400" cy="2971800"/>
          </a:xfrm>
          <a:prstGeom prst="rect">
            <a:avLst/>
          </a:prstGeom>
          <a:noFill/>
          <a:ln w="9525">
            <a:noFill/>
            <a:miter lim="800000"/>
            <a:headEnd/>
            <a:tailEnd/>
          </a:ln>
          <a:effectLst/>
        </p:spPr>
        <p:txBody>
          <a:bodyPr>
            <a:prstTxWarp prst="textNoShape">
              <a:avLst/>
            </a:prstTxWarp>
          </a:bodyPr>
          <a:lstStyle/>
          <a:p>
            <a:pPr marL="679450" indent="-679450">
              <a:spcBef>
                <a:spcPct val="20000"/>
              </a:spcBef>
            </a:pPr>
            <a:r>
              <a:rPr lang="en-US" sz="3800" b="1" dirty="0">
                <a:solidFill>
                  <a:schemeClr val="bg1"/>
                </a:solidFill>
                <a:effectLst>
                  <a:outerShdw blurRad="50800" dist="38100" dir="2700000">
                    <a:srgbClr val="000000">
                      <a:alpha val="43000"/>
                    </a:srgbClr>
                  </a:outerShdw>
                </a:effectLst>
                <a:latin typeface="Times New Roman" charset="0"/>
              </a:rPr>
              <a:t>A.  By Something </a:t>
            </a:r>
            <a:r>
              <a:rPr lang="en-US" sz="3800" b="1" dirty="0" smtClean="0">
                <a:solidFill>
                  <a:schemeClr val="bg1"/>
                </a:solidFill>
                <a:effectLst>
                  <a:outerShdw blurRad="50800" dist="38100" dir="2700000">
                    <a:srgbClr val="000000">
                      <a:alpha val="43000"/>
                    </a:srgbClr>
                  </a:outerShdw>
                </a:effectLst>
                <a:latin typeface="Times New Roman" charset="0"/>
              </a:rPr>
              <a:t>taught</a:t>
            </a:r>
            <a:r>
              <a:rPr lang="en-US" sz="4000" b="1" dirty="0" smtClean="0">
                <a:solidFill>
                  <a:schemeClr val="bg1"/>
                </a:solidFill>
                <a:effectLst>
                  <a:outerShdw blurRad="50800" dist="38100" dir="2700000">
                    <a:srgbClr val="000000">
                      <a:alpha val="43000"/>
                    </a:srgbClr>
                  </a:outerShdw>
                </a:effectLst>
                <a:latin typeface="Times New Roman" charset="0"/>
              </a:rPr>
              <a:t>    </a:t>
            </a:r>
            <a:r>
              <a:rPr lang="en-US" sz="3800" b="1" dirty="0">
                <a:solidFill>
                  <a:schemeClr val="bg1"/>
                </a:solidFill>
                <a:effectLst>
                  <a:outerShdw blurRad="50800" dist="38100" dir="2700000">
                    <a:srgbClr val="000000">
                      <a:alpha val="43000"/>
                    </a:srgbClr>
                  </a:outerShdw>
                </a:effectLst>
                <a:latin typeface="Times New Roman" charset="0"/>
              </a:rPr>
              <a:t>(Titus 2:11</a:t>
            </a:r>
            <a:r>
              <a:rPr lang="en-US" sz="3800" b="1" dirty="0" smtClean="0">
                <a:solidFill>
                  <a:schemeClr val="bg1"/>
                </a:solidFill>
                <a:effectLst>
                  <a:outerShdw blurRad="50800" dist="38100" dir="2700000">
                    <a:srgbClr val="000000">
                      <a:alpha val="43000"/>
                    </a:srgbClr>
                  </a:outerShdw>
                </a:effectLst>
                <a:latin typeface="Times New Roman" charset="0"/>
              </a:rPr>
              <a:t>)</a:t>
            </a:r>
          </a:p>
          <a:p>
            <a:pPr marL="679450" indent="-679450">
              <a:spcBef>
                <a:spcPct val="20000"/>
              </a:spcBef>
            </a:pPr>
            <a:r>
              <a:rPr lang="en-US" sz="3800" b="1" dirty="0">
                <a:solidFill>
                  <a:schemeClr val="bg1"/>
                </a:solidFill>
                <a:effectLst>
                  <a:outerShdw blurRad="50800" dist="38100" dir="2700000">
                    <a:srgbClr val="000000">
                      <a:alpha val="43000"/>
                    </a:srgbClr>
                  </a:outerShdw>
                </a:effectLst>
                <a:latin typeface="Times New Roman" charset="0"/>
              </a:rPr>
              <a:t>B.  By Christ’s </a:t>
            </a:r>
            <a:r>
              <a:rPr lang="en-US" sz="3800" b="1" dirty="0" smtClean="0">
                <a:solidFill>
                  <a:schemeClr val="bg1"/>
                </a:solidFill>
                <a:effectLst>
                  <a:outerShdw blurRad="50800" dist="38100" dir="2700000">
                    <a:srgbClr val="000000">
                      <a:alpha val="43000"/>
                    </a:srgbClr>
                  </a:outerShdw>
                </a:effectLst>
                <a:latin typeface="Times New Roman" charset="0"/>
              </a:rPr>
              <a:t>Blood </a:t>
            </a:r>
            <a:r>
              <a:rPr lang="en-US" sz="3800" b="1" dirty="0">
                <a:solidFill>
                  <a:schemeClr val="bg1"/>
                </a:solidFill>
                <a:effectLst>
                  <a:outerShdw blurRad="50800" dist="38100" dir="2700000">
                    <a:srgbClr val="000000">
                      <a:alpha val="43000"/>
                    </a:srgbClr>
                  </a:outerShdw>
                </a:effectLst>
                <a:latin typeface="Times New Roman" charset="0"/>
              </a:rPr>
              <a:t>(Eph 1</a:t>
            </a:r>
            <a:r>
              <a:rPr lang="en-US" sz="3800" b="1" dirty="0" smtClean="0">
                <a:solidFill>
                  <a:schemeClr val="bg1"/>
                </a:solidFill>
                <a:effectLst>
                  <a:outerShdw blurRad="50800" dist="38100" dir="2700000">
                    <a:srgbClr val="000000">
                      <a:alpha val="43000"/>
                    </a:srgbClr>
                  </a:outerShdw>
                </a:effectLst>
                <a:latin typeface="Times New Roman" charset="0"/>
              </a:rPr>
              <a:t>:7</a:t>
            </a:r>
            <a:r>
              <a:rPr lang="en-US" sz="3800" b="1" dirty="0">
                <a:solidFill>
                  <a:schemeClr val="bg1"/>
                </a:solidFill>
                <a:effectLst>
                  <a:outerShdw blurRad="50800" dist="38100" dir="2700000">
                    <a:srgbClr val="000000">
                      <a:alpha val="43000"/>
                    </a:srgbClr>
                  </a:outerShdw>
                </a:effectLst>
                <a:latin typeface="Times New Roman" charset="0"/>
              </a:rPr>
              <a:t>-8; Heb 2:</a:t>
            </a:r>
            <a:r>
              <a:rPr lang="en-US" sz="3800" b="1" dirty="0" smtClean="0">
                <a:solidFill>
                  <a:schemeClr val="bg1"/>
                </a:solidFill>
                <a:effectLst>
                  <a:outerShdw blurRad="50800" dist="38100" dir="2700000">
                    <a:srgbClr val="000000">
                      <a:alpha val="43000"/>
                    </a:srgbClr>
                  </a:outerShdw>
                </a:effectLst>
                <a:latin typeface="Times New Roman" charset="0"/>
              </a:rPr>
              <a:t>9)</a:t>
            </a:r>
            <a:endParaRPr lang="en-US" sz="3800" b="1" dirty="0">
              <a:solidFill>
                <a:schemeClr val="bg1"/>
              </a:solidFill>
              <a:effectLst>
                <a:outerShdw blurRad="50800" dist="38100" dir="2700000">
                  <a:srgbClr val="000000">
                    <a:alpha val="43000"/>
                  </a:srgbClr>
                </a:outerShdw>
              </a:effectLst>
              <a:latin typeface="Times New Roman"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7173">
                                            <p:txEl>
                                              <p:pRg st="0" end="0"/>
                                            </p:txEl>
                                          </p:spTgt>
                                        </p:tgtEl>
                                        <p:attrNameLst>
                                          <p:attrName>style.visibility</p:attrName>
                                        </p:attrNameLst>
                                      </p:cBhvr>
                                      <p:to>
                                        <p:strVal val="visible"/>
                                      </p:to>
                                    </p:set>
                                    <p:animEffect transition="in" filter="fade">
                                      <p:cBhvr>
                                        <p:cTn id="7" dur="1000"/>
                                        <p:tgtEl>
                                          <p:spTgt spid="7173">
                                            <p:txEl>
                                              <p:pRg st="0" end="0"/>
                                            </p:txEl>
                                          </p:spTgt>
                                        </p:tgtEl>
                                      </p:cBhvr>
                                    </p:animEffect>
                                    <p:anim calcmode="lin" valueType="num">
                                      <p:cBhvr>
                                        <p:cTn id="8" dur="1000" fill="hold"/>
                                        <p:tgtEl>
                                          <p:spTgt spid="717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174">
                                            <p:txEl>
                                              <p:pRg st="0" end="0"/>
                                            </p:txEl>
                                          </p:spTgt>
                                        </p:tgtEl>
                                        <p:attrNameLst>
                                          <p:attrName>style.visibility</p:attrName>
                                        </p:attrNameLst>
                                      </p:cBhvr>
                                      <p:to>
                                        <p:strVal val="visible"/>
                                      </p:to>
                                    </p:set>
                                    <p:animEffect transition="in" filter="fade">
                                      <p:cBhvr>
                                        <p:cTn id="14" dur="1000"/>
                                        <p:tgtEl>
                                          <p:spTgt spid="7174">
                                            <p:txEl>
                                              <p:pRg st="0" end="0"/>
                                            </p:txEl>
                                          </p:spTgt>
                                        </p:tgtEl>
                                      </p:cBhvr>
                                    </p:animEffect>
                                    <p:anim calcmode="lin" valueType="num">
                                      <p:cBhvr>
                                        <p:cTn id="15" dur="1000" fill="hold"/>
                                        <p:tgtEl>
                                          <p:spTgt spid="717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717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174">
                                            <p:txEl>
                                              <p:pRg st="1" end="1"/>
                                            </p:txEl>
                                          </p:spTgt>
                                        </p:tgtEl>
                                        <p:attrNameLst>
                                          <p:attrName>style.visibility</p:attrName>
                                        </p:attrNameLst>
                                      </p:cBhvr>
                                      <p:to>
                                        <p:strVal val="visible"/>
                                      </p:to>
                                    </p:set>
                                    <p:animEffect transition="in" filter="fade">
                                      <p:cBhvr>
                                        <p:cTn id="21" dur="1000"/>
                                        <p:tgtEl>
                                          <p:spTgt spid="7174">
                                            <p:txEl>
                                              <p:pRg st="1" end="1"/>
                                            </p:txEl>
                                          </p:spTgt>
                                        </p:tgtEl>
                                      </p:cBhvr>
                                    </p:animEffect>
                                    <p:anim calcmode="lin" valueType="num">
                                      <p:cBhvr>
                                        <p:cTn id="22" dur="1000" fill="hold"/>
                                        <p:tgtEl>
                                          <p:spTgt spid="7174">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717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0" y="0"/>
            <a:ext cx="9144000" cy="6858000"/>
          </a:xfrm>
          <a:prstGeom prst="rect">
            <a:avLst/>
          </a:prstGeom>
          <a:solidFill>
            <a:srgbClr val="333300">
              <a:alpha val="38000"/>
            </a:srgbClr>
          </a:solidFill>
          <a:ln w="9525">
            <a:noFill/>
            <a:miter lim="800000"/>
            <a:headEnd/>
            <a:tailEnd/>
          </a:ln>
          <a:effectLst/>
        </p:spPr>
        <p:txBody>
          <a:bodyPr wrap="none" anchor="ctr">
            <a:prstTxWarp prst="textNoShape">
              <a:avLst/>
            </a:prstTxWarp>
          </a:bodyPr>
          <a:lstStyle/>
          <a:p>
            <a:pPr algn="ctr"/>
            <a:endParaRPr lang="en-US" b="1"/>
          </a:p>
        </p:txBody>
      </p:sp>
      <p:sp>
        <p:nvSpPr>
          <p:cNvPr id="8195" name="Rectangle 3" descr="White marble"/>
          <p:cNvSpPr>
            <a:spLocks noChangeArrowheads="1"/>
          </p:cNvSpPr>
          <p:nvPr/>
        </p:nvSpPr>
        <p:spPr bwMode="auto">
          <a:xfrm>
            <a:off x="0" y="0"/>
            <a:ext cx="9144000" cy="1752600"/>
          </a:xfrm>
          <a:prstGeom prst="rect">
            <a:avLst/>
          </a:prstGeom>
          <a:blipFill dpi="0" rotWithShape="1">
            <a:blip r:embed="rId2">
              <a:alphaModFix amt="34000"/>
            </a:blip>
            <a:srcRect/>
            <a:tile tx="0" ty="0" sx="100000" sy="100000" flip="none" algn="tl"/>
          </a:blipFill>
          <a:ln w="9525">
            <a:noFill/>
            <a:miter lim="800000"/>
            <a:headEnd/>
            <a:tailEnd/>
          </a:ln>
          <a:effectLst/>
        </p:spPr>
        <p:txBody>
          <a:bodyPr wrap="none" anchor="ctr">
            <a:prstTxWarp prst="textNoShape">
              <a:avLst/>
            </a:prstTxWarp>
          </a:bodyPr>
          <a:lstStyle/>
          <a:p>
            <a:endParaRPr lang="en-US"/>
          </a:p>
        </p:txBody>
      </p:sp>
      <p:sp>
        <p:nvSpPr>
          <p:cNvPr id="8196" name="Rectangle 4"/>
          <p:cNvSpPr>
            <a:spLocks noGrp="1" noChangeArrowheads="1"/>
          </p:cNvSpPr>
          <p:nvPr>
            <p:ph type="ctrTitle"/>
          </p:nvPr>
        </p:nvSpPr>
        <p:spPr>
          <a:xfrm>
            <a:off x="685800" y="149225"/>
            <a:ext cx="7772400" cy="1470025"/>
          </a:xfrm>
          <a:effectLst>
            <a:outerShdw blurRad="63500" dist="38099" dir="2700000" algn="ctr" rotWithShape="0">
              <a:schemeClr val="tx1">
                <a:alpha val="74998"/>
              </a:schemeClr>
            </a:outerShdw>
          </a:effectLst>
        </p:spPr>
        <p:txBody>
          <a:bodyPr/>
          <a:lstStyle/>
          <a:p>
            <a:r>
              <a:rPr lang="en-US" sz="5500" b="1" dirty="0">
                <a:effectLst/>
                <a:latin typeface="Elephant" pitchFamily="18" charset="0"/>
              </a:rPr>
              <a:t>The Grace of God</a:t>
            </a:r>
            <a:r>
              <a:rPr lang="en-US" dirty="0">
                <a:effectLst/>
                <a:latin typeface="Elephant" pitchFamily="18" charset="0"/>
              </a:rPr>
              <a:t/>
            </a:r>
            <a:br>
              <a:rPr lang="en-US" dirty="0">
                <a:effectLst/>
                <a:latin typeface="Elephant" pitchFamily="18" charset="0"/>
              </a:rPr>
            </a:br>
            <a:r>
              <a:rPr lang="en-US" sz="3500" b="1" dirty="0" smtClean="0">
                <a:effectLst/>
                <a:latin typeface="Elephant" pitchFamily="18" charset="0"/>
              </a:rPr>
              <a:t>(2 </a:t>
            </a:r>
            <a:r>
              <a:rPr lang="en-US" sz="3500" b="1" dirty="0">
                <a:effectLst/>
                <a:latin typeface="Elephant" pitchFamily="18" charset="0"/>
              </a:rPr>
              <a:t>Corinthians 13:11-14)</a:t>
            </a:r>
          </a:p>
        </p:txBody>
      </p:sp>
      <p:sp>
        <p:nvSpPr>
          <p:cNvPr id="8197" name="Rectangle 5"/>
          <p:cNvSpPr>
            <a:spLocks noGrp="1" noChangeArrowheads="1"/>
          </p:cNvSpPr>
          <p:nvPr>
            <p:ph type="subTitle" idx="1"/>
          </p:nvPr>
        </p:nvSpPr>
        <p:spPr>
          <a:xfrm>
            <a:off x="533400" y="2057400"/>
            <a:ext cx="8229600" cy="914400"/>
          </a:xfrm>
          <a:effectLst/>
        </p:spPr>
        <p:txBody>
          <a:bodyPr/>
          <a:lstStyle/>
          <a:p>
            <a:pPr marL="457200" indent="-457200" algn="l"/>
            <a:r>
              <a:rPr lang="en-US" sz="4200" b="1" dirty="0">
                <a:effectLst>
                  <a:outerShdw blurRad="50800" dist="38100" dir="2700000">
                    <a:srgbClr val="000000">
                      <a:alpha val="43000"/>
                    </a:srgbClr>
                  </a:outerShdw>
                </a:effectLst>
                <a:latin typeface="Times New Roman" charset="0"/>
              </a:rPr>
              <a:t>III.  How Does God’s Grace Save?</a:t>
            </a:r>
          </a:p>
        </p:txBody>
      </p:sp>
      <p:sp>
        <p:nvSpPr>
          <p:cNvPr id="8198" name="Rectangle 6"/>
          <p:cNvSpPr>
            <a:spLocks noChangeArrowheads="1"/>
          </p:cNvSpPr>
          <p:nvPr/>
        </p:nvSpPr>
        <p:spPr bwMode="auto">
          <a:xfrm>
            <a:off x="1828800" y="3200400"/>
            <a:ext cx="7086600" cy="2971800"/>
          </a:xfrm>
          <a:prstGeom prst="rect">
            <a:avLst/>
          </a:prstGeom>
          <a:noFill/>
          <a:ln w="9525">
            <a:noFill/>
            <a:miter lim="800000"/>
            <a:headEnd/>
            <a:tailEnd/>
          </a:ln>
          <a:effectLst/>
        </p:spPr>
        <p:txBody>
          <a:bodyPr>
            <a:prstTxWarp prst="textNoShape">
              <a:avLst/>
            </a:prstTxWarp>
          </a:bodyPr>
          <a:lstStyle/>
          <a:p>
            <a:pPr marL="679450" indent="-679450">
              <a:lnSpc>
                <a:spcPct val="90000"/>
              </a:lnSpc>
              <a:spcBef>
                <a:spcPct val="20000"/>
              </a:spcBef>
            </a:pPr>
            <a:r>
              <a:rPr lang="en-US" sz="3800" b="1" dirty="0">
                <a:solidFill>
                  <a:schemeClr val="bg1"/>
                </a:solidFill>
                <a:effectLst>
                  <a:outerShdw blurRad="50800" dist="38100" dir="2700000">
                    <a:srgbClr val="000000">
                      <a:alpha val="43000"/>
                    </a:srgbClr>
                  </a:outerShdw>
                </a:effectLst>
                <a:latin typeface="Times New Roman" charset="0"/>
              </a:rPr>
              <a:t>C.  By </a:t>
            </a:r>
            <a:r>
              <a:rPr lang="en-US" sz="3800" b="1" dirty="0" smtClean="0">
                <a:solidFill>
                  <a:schemeClr val="bg1"/>
                </a:solidFill>
                <a:effectLst>
                  <a:outerShdw blurRad="50800" dist="38100" dir="2700000">
                    <a:srgbClr val="000000">
                      <a:alpha val="43000"/>
                    </a:srgbClr>
                  </a:outerShdw>
                </a:effectLst>
                <a:latin typeface="Times New Roman" charset="0"/>
              </a:rPr>
              <a:t>Faith</a:t>
            </a:r>
            <a:r>
              <a:rPr lang="en-US" sz="4000" b="1" dirty="0" smtClean="0">
                <a:solidFill>
                  <a:schemeClr val="bg1"/>
                </a:solidFill>
                <a:effectLst>
                  <a:outerShdw blurRad="50800" dist="38100" dir="2700000">
                    <a:srgbClr val="000000">
                      <a:alpha val="43000"/>
                    </a:srgbClr>
                  </a:outerShdw>
                </a:effectLst>
                <a:latin typeface="Times New Roman" charset="0"/>
              </a:rPr>
              <a:t> </a:t>
            </a:r>
            <a:r>
              <a:rPr lang="en-US" sz="3800" b="1" dirty="0">
                <a:solidFill>
                  <a:schemeClr val="bg1"/>
                </a:solidFill>
                <a:effectLst>
                  <a:outerShdw blurRad="50800" dist="38100" dir="2700000">
                    <a:srgbClr val="000000">
                      <a:alpha val="43000"/>
                    </a:srgbClr>
                  </a:outerShdw>
                </a:effectLst>
                <a:latin typeface="Times New Roman" charset="0"/>
              </a:rPr>
              <a:t>(Eph 2:8-9</a:t>
            </a:r>
            <a:r>
              <a:rPr lang="en-US" sz="3800" b="1" dirty="0" smtClean="0">
                <a:solidFill>
                  <a:schemeClr val="bg1"/>
                </a:solidFill>
                <a:effectLst>
                  <a:outerShdw blurRad="50800" dist="38100" dir="2700000">
                    <a:srgbClr val="000000">
                      <a:alpha val="43000"/>
                    </a:srgbClr>
                  </a:outerShdw>
                </a:effectLst>
                <a:latin typeface="Times New Roman" charset="0"/>
              </a:rPr>
              <a:t>; Gal </a:t>
            </a:r>
            <a:r>
              <a:rPr lang="en-US" sz="3800" b="1" dirty="0">
                <a:solidFill>
                  <a:schemeClr val="bg1"/>
                </a:solidFill>
                <a:effectLst>
                  <a:outerShdw blurRad="50800" dist="38100" dir="2700000">
                    <a:srgbClr val="000000">
                      <a:alpha val="43000"/>
                    </a:srgbClr>
                  </a:outerShdw>
                </a:effectLst>
                <a:latin typeface="Times New Roman" charset="0"/>
              </a:rPr>
              <a:t>5:6; Rom 4:1-8</a:t>
            </a:r>
            <a:r>
              <a:rPr lang="en-US" sz="3800" b="1" dirty="0" smtClean="0">
                <a:solidFill>
                  <a:schemeClr val="bg1"/>
                </a:solidFill>
                <a:effectLst>
                  <a:outerShdw blurRad="50800" dist="38100" dir="2700000">
                    <a:srgbClr val="000000">
                      <a:alpha val="43000"/>
                    </a:srgbClr>
                  </a:outerShdw>
                </a:effectLst>
                <a:latin typeface="Times New Roman" charset="0"/>
              </a:rPr>
              <a:t>)</a:t>
            </a:r>
          </a:p>
          <a:p>
            <a:pPr marL="679450" indent="-679450">
              <a:lnSpc>
                <a:spcPct val="90000"/>
              </a:lnSpc>
              <a:spcBef>
                <a:spcPct val="20000"/>
              </a:spcBef>
            </a:pPr>
            <a:r>
              <a:rPr lang="en-US" sz="3800" b="1" dirty="0">
                <a:solidFill>
                  <a:schemeClr val="bg1"/>
                </a:solidFill>
                <a:effectLst>
                  <a:outerShdw blurRad="50800" dist="38100" dir="2700000">
                    <a:srgbClr val="000000">
                      <a:alpha val="43000"/>
                    </a:srgbClr>
                  </a:outerShdw>
                </a:effectLst>
                <a:latin typeface="Times New Roman" charset="0"/>
              </a:rPr>
              <a:t>D.  By </a:t>
            </a:r>
            <a:r>
              <a:rPr lang="en-US" sz="3800" b="1" dirty="0" smtClean="0">
                <a:solidFill>
                  <a:schemeClr val="bg1"/>
                </a:solidFill>
                <a:effectLst>
                  <a:outerShdw blurRad="50800" dist="38100" dir="2700000">
                    <a:srgbClr val="000000">
                      <a:alpha val="43000"/>
                    </a:srgbClr>
                  </a:outerShdw>
                </a:effectLst>
                <a:latin typeface="Times New Roman" charset="0"/>
              </a:rPr>
              <a:t>Obedience </a:t>
            </a:r>
            <a:r>
              <a:rPr lang="en-US" sz="3800" b="1" dirty="0">
                <a:solidFill>
                  <a:schemeClr val="bg1"/>
                </a:solidFill>
                <a:effectLst>
                  <a:outerShdw blurRad="50800" dist="38100" dir="2700000">
                    <a:srgbClr val="000000">
                      <a:alpha val="43000"/>
                    </a:srgbClr>
                  </a:outerShdw>
                </a:effectLst>
                <a:latin typeface="Times New Roman" charset="0"/>
              </a:rPr>
              <a:t>(Gen 6:8; Heb 11:7; Gen 6:22; Rom 1:5;</a:t>
            </a:r>
            <a:r>
              <a:rPr lang="en-US" sz="3800" b="1" dirty="0" smtClean="0">
                <a:solidFill>
                  <a:schemeClr val="bg1"/>
                </a:solidFill>
                <a:effectLst>
                  <a:outerShdw blurRad="50800" dist="38100" dir="2700000">
                    <a:srgbClr val="000000">
                      <a:alpha val="43000"/>
                    </a:srgbClr>
                  </a:outerShdw>
                </a:effectLst>
                <a:latin typeface="Times New Roman" charset="0"/>
              </a:rPr>
              <a:t> 2 </a:t>
            </a:r>
            <a:r>
              <a:rPr lang="en-US" sz="3800" b="1" dirty="0" err="1">
                <a:solidFill>
                  <a:schemeClr val="bg1"/>
                </a:solidFill>
                <a:effectLst>
                  <a:outerShdw blurRad="50800" dist="38100" dir="2700000">
                    <a:srgbClr val="000000">
                      <a:alpha val="43000"/>
                    </a:srgbClr>
                  </a:outerShdw>
                </a:effectLst>
                <a:latin typeface="Times New Roman" charset="0"/>
              </a:rPr>
              <a:t>Thess</a:t>
            </a:r>
            <a:r>
              <a:rPr lang="en-US" sz="3800" b="1" dirty="0">
                <a:solidFill>
                  <a:schemeClr val="bg1"/>
                </a:solidFill>
                <a:effectLst>
                  <a:outerShdw blurRad="50800" dist="38100" dir="2700000">
                    <a:srgbClr val="000000">
                      <a:alpha val="43000"/>
                    </a:srgbClr>
                  </a:outerShdw>
                </a:effectLst>
                <a:latin typeface="Times New Roman" charset="0"/>
              </a:rPr>
              <a:t> 1:8; Heb 5:9</a:t>
            </a:r>
            <a:r>
              <a:rPr lang="en-US" sz="3800" b="1" dirty="0" smtClean="0">
                <a:solidFill>
                  <a:schemeClr val="bg1"/>
                </a:solidFill>
                <a:effectLst>
                  <a:outerShdw blurRad="50800" dist="38100" dir="2700000">
                    <a:srgbClr val="000000">
                      <a:alpha val="43000"/>
                    </a:srgbClr>
                  </a:outerShdw>
                </a:effectLst>
                <a:latin typeface="Times New Roman" charset="0"/>
              </a:rPr>
              <a:t>)</a:t>
            </a:r>
            <a:endParaRPr lang="en-US" sz="3800" b="1" dirty="0">
              <a:solidFill>
                <a:schemeClr val="bg1"/>
              </a:solidFill>
              <a:effectLst>
                <a:outerShdw blurRad="50800" dist="38100" dir="2700000">
                  <a:srgbClr val="000000">
                    <a:alpha val="43000"/>
                  </a:srgbClr>
                </a:outerShdw>
              </a:effectLst>
              <a:latin typeface="Times New Roman"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8198">
                                            <p:txEl>
                                              <p:pRg st="0" end="0"/>
                                            </p:txEl>
                                          </p:spTgt>
                                        </p:tgtEl>
                                        <p:attrNameLst>
                                          <p:attrName>style.visibility</p:attrName>
                                        </p:attrNameLst>
                                      </p:cBhvr>
                                      <p:to>
                                        <p:strVal val="visible"/>
                                      </p:to>
                                    </p:set>
                                    <p:animEffect transition="in" filter="fade">
                                      <p:cBhvr>
                                        <p:cTn id="7" dur="1000"/>
                                        <p:tgtEl>
                                          <p:spTgt spid="8198">
                                            <p:txEl>
                                              <p:pRg st="0" end="0"/>
                                            </p:txEl>
                                          </p:spTgt>
                                        </p:tgtEl>
                                      </p:cBhvr>
                                    </p:animEffect>
                                    <p:anim calcmode="lin" valueType="num">
                                      <p:cBhvr>
                                        <p:cTn id="8" dur="1000" fill="hold"/>
                                        <p:tgtEl>
                                          <p:spTgt spid="819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19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198">
                                            <p:txEl>
                                              <p:pRg st="1" end="1"/>
                                            </p:txEl>
                                          </p:spTgt>
                                        </p:tgtEl>
                                        <p:attrNameLst>
                                          <p:attrName>style.visibility</p:attrName>
                                        </p:attrNameLst>
                                      </p:cBhvr>
                                      <p:to>
                                        <p:strVal val="visible"/>
                                      </p:to>
                                    </p:set>
                                    <p:animEffect transition="in" filter="fade">
                                      <p:cBhvr>
                                        <p:cTn id="14" dur="1000"/>
                                        <p:tgtEl>
                                          <p:spTgt spid="8198">
                                            <p:txEl>
                                              <p:pRg st="1" end="1"/>
                                            </p:txEl>
                                          </p:spTgt>
                                        </p:tgtEl>
                                      </p:cBhvr>
                                    </p:animEffect>
                                    <p:anim calcmode="lin" valueType="num">
                                      <p:cBhvr>
                                        <p:cTn id="15" dur="1000" fill="hold"/>
                                        <p:tgtEl>
                                          <p:spTgt spid="8198">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198">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54" name="Rectangle 6"/>
          <p:cNvSpPr>
            <a:spLocks noChangeArrowheads="1"/>
          </p:cNvSpPr>
          <p:nvPr/>
        </p:nvSpPr>
        <p:spPr bwMode="auto">
          <a:xfrm>
            <a:off x="0" y="0"/>
            <a:ext cx="9144000" cy="6858000"/>
          </a:xfrm>
          <a:prstGeom prst="rect">
            <a:avLst/>
          </a:prstGeom>
          <a:solidFill>
            <a:srgbClr val="333300">
              <a:alpha val="38000"/>
            </a:srgbClr>
          </a:solidFill>
          <a:ln w="9525">
            <a:noFill/>
            <a:miter lim="800000"/>
            <a:headEnd/>
            <a:tailEnd/>
          </a:ln>
          <a:effectLst/>
        </p:spPr>
        <p:txBody>
          <a:bodyPr wrap="none" anchor="ctr">
            <a:prstTxWarp prst="textNoShape">
              <a:avLst/>
            </a:prstTxWarp>
          </a:bodyPr>
          <a:lstStyle/>
          <a:p>
            <a:pPr algn="ctr"/>
            <a:endParaRPr lang="en-US" b="1"/>
          </a:p>
        </p:txBody>
      </p:sp>
      <p:sp>
        <p:nvSpPr>
          <p:cNvPr id="2052" name="Rectangle 4" descr="White marble"/>
          <p:cNvSpPr>
            <a:spLocks noChangeArrowheads="1"/>
          </p:cNvSpPr>
          <p:nvPr/>
        </p:nvSpPr>
        <p:spPr bwMode="auto">
          <a:xfrm>
            <a:off x="0" y="0"/>
            <a:ext cx="9144000" cy="1752600"/>
          </a:xfrm>
          <a:prstGeom prst="rect">
            <a:avLst/>
          </a:prstGeom>
          <a:blipFill dpi="0" rotWithShape="1">
            <a:blip r:embed="rId2">
              <a:alphaModFix amt="34000"/>
            </a:blip>
            <a:srcRect/>
            <a:tile tx="0" ty="0" sx="100000" sy="100000" flip="none" algn="tl"/>
          </a:blipFill>
          <a:ln w="9525">
            <a:noFill/>
            <a:miter lim="800000"/>
            <a:headEnd/>
            <a:tailEnd/>
          </a:ln>
          <a:effectLst/>
        </p:spPr>
        <p:txBody>
          <a:bodyPr wrap="none" anchor="ctr">
            <a:prstTxWarp prst="textNoShape">
              <a:avLst/>
            </a:prstTxWarp>
          </a:bodyPr>
          <a:lstStyle/>
          <a:p>
            <a:endParaRPr lang="en-US"/>
          </a:p>
        </p:txBody>
      </p:sp>
      <p:sp>
        <p:nvSpPr>
          <p:cNvPr id="2050" name="Rectangle 2"/>
          <p:cNvSpPr>
            <a:spLocks noGrp="1" noChangeArrowheads="1"/>
          </p:cNvSpPr>
          <p:nvPr>
            <p:ph type="ctrTitle"/>
          </p:nvPr>
        </p:nvSpPr>
        <p:spPr>
          <a:xfrm>
            <a:off x="685800" y="149225"/>
            <a:ext cx="7772400" cy="1470025"/>
          </a:xfrm>
          <a:effectLst>
            <a:outerShdw blurRad="63500" dist="38099" dir="2700000" algn="ctr" rotWithShape="0">
              <a:schemeClr val="tx1">
                <a:alpha val="74998"/>
              </a:schemeClr>
            </a:outerShdw>
          </a:effectLst>
        </p:spPr>
        <p:txBody>
          <a:bodyPr/>
          <a:lstStyle/>
          <a:p>
            <a:r>
              <a:rPr lang="en-US" sz="5500" b="1" dirty="0">
                <a:effectLst/>
                <a:latin typeface="Elephant" pitchFamily="18" charset="0"/>
              </a:rPr>
              <a:t>The Grace of God</a:t>
            </a:r>
            <a:r>
              <a:rPr lang="en-US" dirty="0">
                <a:effectLst/>
                <a:latin typeface="Elephant" pitchFamily="18" charset="0"/>
              </a:rPr>
              <a:t/>
            </a:r>
            <a:br>
              <a:rPr lang="en-US" dirty="0">
                <a:effectLst/>
                <a:latin typeface="Elephant" pitchFamily="18" charset="0"/>
              </a:rPr>
            </a:br>
            <a:r>
              <a:rPr lang="en-US" sz="3500" b="1" dirty="0" smtClean="0">
                <a:effectLst/>
                <a:latin typeface="Elephant" pitchFamily="18" charset="0"/>
              </a:rPr>
              <a:t>(</a:t>
            </a:r>
            <a:r>
              <a:rPr lang="en-US" sz="3500" b="1" dirty="0">
                <a:effectLst/>
                <a:latin typeface="Elephant" pitchFamily="18" charset="0"/>
              </a:rPr>
              <a:t>2</a:t>
            </a:r>
            <a:r>
              <a:rPr lang="en-US" sz="3500" b="1" dirty="0" smtClean="0">
                <a:effectLst/>
                <a:latin typeface="Elephant" pitchFamily="18" charset="0"/>
              </a:rPr>
              <a:t> </a:t>
            </a:r>
            <a:r>
              <a:rPr lang="en-US" sz="3500" b="1" dirty="0">
                <a:effectLst/>
                <a:latin typeface="Elephant" pitchFamily="18" charset="0"/>
              </a:rPr>
              <a:t>Corinthians 13:11-14)</a:t>
            </a:r>
          </a:p>
        </p:txBody>
      </p:sp>
      <p:sp>
        <p:nvSpPr>
          <p:cNvPr id="2051" name="Rectangle 3"/>
          <p:cNvSpPr>
            <a:spLocks noGrp="1" noChangeArrowheads="1"/>
          </p:cNvSpPr>
          <p:nvPr>
            <p:ph type="subTitle" idx="1"/>
          </p:nvPr>
        </p:nvSpPr>
        <p:spPr>
          <a:xfrm>
            <a:off x="533400" y="2057400"/>
            <a:ext cx="8229600" cy="914400"/>
          </a:xfrm>
          <a:effectLst/>
        </p:spPr>
        <p:txBody>
          <a:bodyPr/>
          <a:lstStyle/>
          <a:p>
            <a:pPr algn="l"/>
            <a:r>
              <a:rPr lang="en-US" sz="5000" b="1" dirty="0">
                <a:effectLst>
                  <a:outerShdw blurRad="50800" dist="38100" dir="2700000">
                    <a:srgbClr val="000000">
                      <a:alpha val="43000"/>
                    </a:srgbClr>
                  </a:outerShdw>
                </a:effectLst>
                <a:latin typeface="Times New Roman" charset="0"/>
              </a:rPr>
              <a:t>I.  What is Grace?</a:t>
            </a:r>
          </a:p>
        </p:txBody>
      </p:sp>
      <p:sp>
        <p:nvSpPr>
          <p:cNvPr id="2053" name="Rectangle 5"/>
          <p:cNvSpPr>
            <a:spLocks noChangeArrowheads="1"/>
          </p:cNvSpPr>
          <p:nvPr/>
        </p:nvSpPr>
        <p:spPr bwMode="auto">
          <a:xfrm>
            <a:off x="1828800" y="3124200"/>
            <a:ext cx="7086600" cy="3505200"/>
          </a:xfrm>
          <a:prstGeom prst="rect">
            <a:avLst/>
          </a:prstGeom>
          <a:noFill/>
          <a:ln w="9525">
            <a:noFill/>
            <a:miter lim="800000"/>
            <a:headEnd/>
            <a:tailEnd/>
          </a:ln>
          <a:effectLst/>
        </p:spPr>
        <p:txBody>
          <a:bodyPr>
            <a:prstTxWarp prst="textNoShape">
              <a:avLst/>
            </a:prstTxWarp>
          </a:bodyPr>
          <a:lstStyle/>
          <a:p>
            <a:pPr marL="465138" indent="-465138" algn="ctr">
              <a:spcBef>
                <a:spcPct val="20000"/>
              </a:spcBef>
            </a:pPr>
            <a:r>
              <a:rPr lang="en-US" sz="4200" b="1" dirty="0" smtClean="0">
                <a:solidFill>
                  <a:schemeClr val="bg1"/>
                </a:solidFill>
                <a:effectLst>
                  <a:outerShdw blurRad="50800" dist="38100" dir="2700000">
                    <a:srgbClr val="000000">
                      <a:alpha val="43000"/>
                    </a:srgbClr>
                  </a:outerShdw>
                </a:effectLst>
                <a:latin typeface="Times New Roman" charset="0"/>
              </a:rPr>
              <a:t>“Grace”</a:t>
            </a:r>
            <a:r>
              <a:rPr lang="en-US" sz="4200" dirty="0" smtClean="0">
                <a:solidFill>
                  <a:schemeClr val="bg1"/>
                </a:solidFill>
                <a:effectLst>
                  <a:outerShdw blurRad="50800" dist="38100" dir="2700000">
                    <a:srgbClr val="000000">
                      <a:alpha val="43000"/>
                    </a:srgbClr>
                  </a:outerShdw>
                </a:effectLst>
                <a:latin typeface="Elephant" pitchFamily="18" charset="0"/>
              </a:rPr>
              <a:t> </a:t>
            </a:r>
            <a:r>
              <a:rPr lang="en-US" sz="4200" b="1" i="1" dirty="0" err="1" smtClean="0">
                <a:solidFill>
                  <a:schemeClr val="bg1"/>
                </a:solidFill>
                <a:effectLst>
                  <a:outerShdw blurRad="50800" dist="38100" dir="2700000">
                    <a:srgbClr val="000000">
                      <a:alpha val="43000"/>
                    </a:srgbClr>
                  </a:outerShdw>
                </a:effectLst>
                <a:latin typeface="Times New Roman" charset="0"/>
              </a:rPr>
              <a:t>Charis</a:t>
            </a:r>
            <a:r>
              <a:rPr lang="en-US" sz="4200" b="1" i="1" dirty="0" smtClean="0">
                <a:solidFill>
                  <a:schemeClr val="bg1"/>
                </a:solidFill>
                <a:effectLst>
                  <a:outerShdw blurRad="50800" dist="38100" dir="2700000">
                    <a:srgbClr val="000000">
                      <a:alpha val="43000"/>
                    </a:srgbClr>
                  </a:outerShdw>
                </a:effectLst>
                <a:latin typeface="Times New Roman" charset="0"/>
              </a:rPr>
              <a:t> </a:t>
            </a:r>
            <a:r>
              <a:rPr lang="en-US" sz="4200" b="1" dirty="0" smtClean="0">
                <a:solidFill>
                  <a:schemeClr val="bg1"/>
                </a:solidFill>
                <a:effectLst>
                  <a:outerShdw blurRad="50800" dist="38100" dir="2700000">
                    <a:srgbClr val="000000">
                      <a:alpha val="43000"/>
                    </a:srgbClr>
                  </a:outerShdw>
                </a:effectLst>
                <a:latin typeface="Times New Roman" charset="0"/>
              </a:rPr>
              <a:t>(</a:t>
            </a:r>
            <a:r>
              <a:rPr lang="en-US" sz="3900" b="1" dirty="0" err="1" smtClean="0">
                <a:solidFill>
                  <a:schemeClr val="bg1"/>
                </a:solidFill>
                <a:effectLst>
                  <a:outerShdw blurRad="50800" dist="38100" dir="2700000">
                    <a:srgbClr val="000000">
                      <a:alpha val="43000"/>
                    </a:srgbClr>
                  </a:outerShdw>
                </a:effectLst>
                <a:latin typeface="Times New Roman"/>
                <a:cs typeface="Times New Roman"/>
              </a:rPr>
              <a:t>χάρις</a:t>
            </a:r>
            <a:r>
              <a:rPr lang="en-US" sz="4200" b="1" dirty="0" smtClean="0">
                <a:solidFill>
                  <a:schemeClr val="bg1"/>
                </a:solidFill>
                <a:effectLst>
                  <a:outerShdw blurRad="50800" dist="38100" dir="2700000">
                    <a:srgbClr val="000000">
                      <a:alpha val="43000"/>
                    </a:srgbClr>
                  </a:outerShdw>
                </a:effectLst>
                <a:latin typeface="Times New Roman" charset="0"/>
              </a:rPr>
              <a:t>)</a:t>
            </a:r>
          </a:p>
          <a:p>
            <a:pPr marL="858838" indent="-858838">
              <a:spcBef>
                <a:spcPct val="20000"/>
              </a:spcBef>
            </a:pPr>
            <a:r>
              <a:rPr lang="en-US" sz="3800" b="1" dirty="0" smtClean="0">
                <a:solidFill>
                  <a:schemeClr val="bg1"/>
                </a:solidFill>
                <a:effectLst>
                  <a:outerShdw blurRad="50800" dist="38100" dir="2700000">
                    <a:srgbClr val="000000">
                      <a:alpha val="43000"/>
                    </a:srgbClr>
                  </a:outerShdw>
                </a:effectLst>
                <a:latin typeface="Times New Roman" charset="0"/>
              </a:rPr>
              <a:t>“</a:t>
            </a:r>
            <a:r>
              <a:rPr lang="en-US" sz="3800" b="1" dirty="0">
                <a:solidFill>
                  <a:schemeClr val="bg1"/>
                </a:solidFill>
                <a:effectLst>
                  <a:outerShdw blurRad="50800" dist="38100" dir="2700000">
                    <a:srgbClr val="000000">
                      <a:alpha val="43000"/>
                    </a:srgbClr>
                  </a:outerShdw>
                </a:effectLst>
                <a:latin typeface="Times New Roman" charset="0"/>
              </a:rPr>
              <a:t>1.  That which affords </a:t>
            </a:r>
            <a:r>
              <a:rPr lang="en-US" sz="3800" b="1" i="1" dirty="0">
                <a:solidFill>
                  <a:schemeClr val="bg1"/>
                </a:solidFill>
                <a:effectLst>
                  <a:outerShdw blurRad="50800" dist="38100" dir="2700000">
                    <a:srgbClr val="000000">
                      <a:alpha val="43000"/>
                    </a:srgbClr>
                  </a:outerShdw>
                </a:effectLst>
                <a:latin typeface="Times New Roman" charset="0"/>
              </a:rPr>
              <a:t>joy; pleasure; delight;</a:t>
            </a:r>
            <a:r>
              <a:rPr lang="en-US" sz="3800" b="1" i="1" dirty="0" smtClean="0">
                <a:solidFill>
                  <a:schemeClr val="bg1"/>
                </a:solidFill>
                <a:effectLst>
                  <a:outerShdw blurRad="50800" dist="38100" dir="2700000">
                    <a:srgbClr val="000000">
                      <a:alpha val="43000"/>
                    </a:srgbClr>
                  </a:outerShdw>
                </a:effectLst>
                <a:latin typeface="Times New Roman" charset="0"/>
              </a:rPr>
              <a:t> sweetness</a:t>
            </a:r>
            <a:r>
              <a:rPr lang="en-US" sz="3800" b="1" i="1" dirty="0">
                <a:solidFill>
                  <a:schemeClr val="bg1"/>
                </a:solidFill>
                <a:effectLst>
                  <a:outerShdw blurRad="50800" dist="38100" dir="2700000">
                    <a:srgbClr val="000000">
                      <a:alpha val="43000"/>
                    </a:srgbClr>
                  </a:outerShdw>
                </a:effectLst>
                <a:latin typeface="Times New Roman" charset="0"/>
              </a:rPr>
              <a:t>; charm; loveliness; grace of speech</a:t>
            </a:r>
            <a:r>
              <a:rPr lang="en-US" sz="3800" b="1" dirty="0">
                <a:solidFill>
                  <a:schemeClr val="bg1"/>
                </a:solidFill>
                <a:effectLst>
                  <a:outerShdw blurRad="50800" dist="38100" dir="2700000">
                    <a:srgbClr val="000000">
                      <a:alpha val="43000"/>
                    </a:srgbClr>
                  </a:outerShdw>
                </a:effectLst>
                <a:latin typeface="Times New Roman" charset="0"/>
              </a:rPr>
              <a:t>.”</a:t>
            </a:r>
            <a:r>
              <a:rPr lang="en-US" sz="4000" b="1" dirty="0">
                <a:solidFill>
                  <a:schemeClr val="bg1"/>
                </a:solidFill>
                <a:effectLst>
                  <a:outerShdw blurRad="50800" dist="38100" dir="2700000">
                    <a:srgbClr val="000000">
                      <a:alpha val="43000"/>
                    </a:srgbClr>
                  </a:outerShdw>
                </a:effectLst>
                <a:latin typeface="Times New Roman" charset="0"/>
              </a:rPr>
              <a:t> </a:t>
            </a:r>
            <a:r>
              <a:rPr lang="en-US" sz="3800" b="1" dirty="0">
                <a:solidFill>
                  <a:schemeClr val="bg1"/>
                </a:solidFill>
                <a:effectLst>
                  <a:outerShdw blurRad="50800" dist="38100" dir="2700000">
                    <a:srgbClr val="000000">
                      <a:alpha val="43000"/>
                    </a:srgbClr>
                  </a:outerShdw>
                </a:effectLst>
                <a:latin typeface="Times New Roman" charset="0"/>
              </a:rPr>
              <a:t>(Cf. </a:t>
            </a:r>
            <a:r>
              <a:rPr lang="en-US" sz="3800" b="1" dirty="0" smtClean="0">
                <a:solidFill>
                  <a:schemeClr val="bg1"/>
                </a:solidFill>
                <a:effectLst>
                  <a:outerShdw blurRad="50800" dist="38100" dir="2700000">
                    <a:srgbClr val="000000">
                      <a:alpha val="43000"/>
                    </a:srgbClr>
                  </a:outerShdw>
                </a:effectLst>
                <a:latin typeface="Times New Roman" charset="0"/>
              </a:rPr>
              <a:t>Col. </a:t>
            </a:r>
            <a:r>
              <a:rPr lang="en-US" sz="3800" b="1" dirty="0">
                <a:solidFill>
                  <a:schemeClr val="bg1"/>
                </a:solidFill>
                <a:effectLst>
                  <a:outerShdw blurRad="50800" dist="38100" dir="2700000">
                    <a:srgbClr val="000000">
                      <a:alpha val="43000"/>
                    </a:srgbClr>
                  </a:outerShdw>
                </a:effectLst>
                <a:latin typeface="Times New Roman" charset="0"/>
              </a:rPr>
              <a:t>4:6).</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1000" fill="hold"/>
                                        <p:tgtEl>
                                          <p:spTgt spid="2050"/>
                                        </p:tgtEl>
                                        <p:attrNameLst>
                                          <p:attrName>ppt_w</p:attrName>
                                        </p:attrNameLst>
                                      </p:cBhvr>
                                      <p:tavLst>
                                        <p:tav tm="0">
                                          <p:val>
                                            <p:strVal val="#ppt_w*0.70"/>
                                          </p:val>
                                        </p:tav>
                                        <p:tav tm="100000">
                                          <p:val>
                                            <p:strVal val="#ppt_w"/>
                                          </p:val>
                                        </p:tav>
                                      </p:tavLst>
                                    </p:anim>
                                    <p:anim calcmode="lin" valueType="num">
                                      <p:cBhvr>
                                        <p:cTn id="8" dur="1000" fill="hold"/>
                                        <p:tgtEl>
                                          <p:spTgt spid="2050"/>
                                        </p:tgtEl>
                                        <p:attrNameLst>
                                          <p:attrName>ppt_h</p:attrName>
                                        </p:attrNameLst>
                                      </p:cBhvr>
                                      <p:tavLst>
                                        <p:tav tm="0">
                                          <p:val>
                                            <p:strVal val="#ppt_h"/>
                                          </p:val>
                                        </p:tav>
                                        <p:tav tm="100000">
                                          <p:val>
                                            <p:strVal val="#ppt_h"/>
                                          </p:val>
                                        </p:tav>
                                      </p:tavLst>
                                    </p:anim>
                                    <p:animEffect transition="in" filter="fade">
                                      <p:cBhvr>
                                        <p:cTn id="9" dur="1000"/>
                                        <p:tgtEl>
                                          <p:spTgt spid="2050"/>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051">
                                            <p:txEl>
                                              <p:pRg st="0" end="0"/>
                                            </p:txEl>
                                          </p:spTgt>
                                        </p:tgtEl>
                                        <p:attrNameLst>
                                          <p:attrName>style.visibility</p:attrName>
                                        </p:attrNameLst>
                                      </p:cBhvr>
                                      <p:to>
                                        <p:strVal val="visible"/>
                                      </p:to>
                                    </p:set>
                                    <p:animEffect transition="in" filter="fade">
                                      <p:cBhvr>
                                        <p:cTn id="14" dur="1000"/>
                                        <p:tgtEl>
                                          <p:spTgt spid="2051">
                                            <p:txEl>
                                              <p:pRg st="0" end="0"/>
                                            </p:txEl>
                                          </p:spTgt>
                                        </p:tgtEl>
                                      </p:cBhvr>
                                    </p:animEffect>
                                    <p:anim calcmode="lin" valueType="num">
                                      <p:cBhvr>
                                        <p:cTn id="15" dur="1000" fill="hold"/>
                                        <p:tgtEl>
                                          <p:spTgt spid="2051">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205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053">
                                            <p:txEl>
                                              <p:pRg st="0" end="0"/>
                                            </p:txEl>
                                          </p:spTgt>
                                        </p:tgtEl>
                                        <p:attrNameLst>
                                          <p:attrName>style.visibility</p:attrName>
                                        </p:attrNameLst>
                                      </p:cBhvr>
                                      <p:to>
                                        <p:strVal val="visible"/>
                                      </p:to>
                                    </p:set>
                                    <p:animEffect transition="in" filter="fade">
                                      <p:cBhvr>
                                        <p:cTn id="21" dur="1000"/>
                                        <p:tgtEl>
                                          <p:spTgt spid="2053">
                                            <p:txEl>
                                              <p:pRg st="0" end="0"/>
                                            </p:txEl>
                                          </p:spTgt>
                                        </p:tgtEl>
                                      </p:cBhvr>
                                    </p:animEffect>
                                    <p:anim calcmode="lin" valueType="num">
                                      <p:cBhvr>
                                        <p:cTn id="22" dur="1000" fill="hold"/>
                                        <p:tgtEl>
                                          <p:spTgt spid="2053">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205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053">
                                            <p:txEl>
                                              <p:pRg st="1" end="1"/>
                                            </p:txEl>
                                          </p:spTgt>
                                        </p:tgtEl>
                                        <p:attrNameLst>
                                          <p:attrName>style.visibility</p:attrName>
                                        </p:attrNameLst>
                                      </p:cBhvr>
                                      <p:to>
                                        <p:strVal val="visible"/>
                                      </p:to>
                                    </p:set>
                                    <p:animEffect transition="in" filter="fade">
                                      <p:cBhvr>
                                        <p:cTn id="28" dur="1000"/>
                                        <p:tgtEl>
                                          <p:spTgt spid="2053">
                                            <p:txEl>
                                              <p:pRg st="1" end="1"/>
                                            </p:txEl>
                                          </p:spTgt>
                                        </p:tgtEl>
                                      </p:cBhvr>
                                    </p:animEffect>
                                    <p:anim calcmode="lin" valueType="num">
                                      <p:cBhvr>
                                        <p:cTn id="29" dur="1000" fill="hold"/>
                                        <p:tgtEl>
                                          <p:spTgt spid="2053">
                                            <p:txEl>
                                              <p:pRg st="1" end="1"/>
                                            </p:txEl>
                                          </p:spTgt>
                                        </p:tgtEl>
                                        <p:attrNameLst>
                                          <p:attrName>ppt_x</p:attrName>
                                        </p:attrNameLst>
                                      </p:cBhvr>
                                      <p:tavLst>
                                        <p:tav tm="0">
                                          <p:val>
                                            <p:strVal val="#ppt_x"/>
                                          </p:val>
                                        </p:tav>
                                        <p:tav tm="100000">
                                          <p:val>
                                            <p:strVal val="#ppt_x"/>
                                          </p:val>
                                        </p:tav>
                                      </p:tavLst>
                                    </p:anim>
                                    <p:anim calcmode="lin" valueType="num">
                                      <p:cBhvr>
                                        <p:cTn id="30" dur="1000" fill="hold"/>
                                        <p:tgtEl>
                                          <p:spTgt spid="205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54" name="Rectangle 6"/>
          <p:cNvSpPr>
            <a:spLocks noChangeArrowheads="1"/>
          </p:cNvSpPr>
          <p:nvPr/>
        </p:nvSpPr>
        <p:spPr bwMode="auto">
          <a:xfrm>
            <a:off x="0" y="0"/>
            <a:ext cx="9144000" cy="6858000"/>
          </a:xfrm>
          <a:prstGeom prst="rect">
            <a:avLst/>
          </a:prstGeom>
          <a:solidFill>
            <a:srgbClr val="333300">
              <a:alpha val="38000"/>
            </a:srgbClr>
          </a:solidFill>
          <a:ln w="9525">
            <a:noFill/>
            <a:miter lim="800000"/>
            <a:headEnd/>
            <a:tailEnd/>
          </a:ln>
          <a:effectLst/>
        </p:spPr>
        <p:txBody>
          <a:bodyPr wrap="none" anchor="ctr">
            <a:prstTxWarp prst="textNoShape">
              <a:avLst/>
            </a:prstTxWarp>
          </a:bodyPr>
          <a:lstStyle/>
          <a:p>
            <a:pPr algn="ctr"/>
            <a:endParaRPr lang="en-US" b="1"/>
          </a:p>
        </p:txBody>
      </p:sp>
      <p:sp>
        <p:nvSpPr>
          <p:cNvPr id="2052" name="Rectangle 4" descr="White marble"/>
          <p:cNvSpPr>
            <a:spLocks noChangeArrowheads="1"/>
          </p:cNvSpPr>
          <p:nvPr/>
        </p:nvSpPr>
        <p:spPr bwMode="auto">
          <a:xfrm>
            <a:off x="0" y="0"/>
            <a:ext cx="9144000" cy="1752600"/>
          </a:xfrm>
          <a:prstGeom prst="rect">
            <a:avLst/>
          </a:prstGeom>
          <a:blipFill dpi="0" rotWithShape="1">
            <a:blip r:embed="rId3">
              <a:alphaModFix amt="34000"/>
            </a:blip>
            <a:srcRect/>
            <a:tile tx="0" ty="0" sx="100000" sy="100000" flip="none" algn="tl"/>
          </a:blipFill>
          <a:ln w="9525">
            <a:noFill/>
            <a:miter lim="800000"/>
            <a:headEnd/>
            <a:tailEnd/>
          </a:ln>
          <a:effectLst/>
        </p:spPr>
        <p:txBody>
          <a:bodyPr wrap="none" anchor="ctr">
            <a:prstTxWarp prst="textNoShape">
              <a:avLst/>
            </a:prstTxWarp>
          </a:bodyPr>
          <a:lstStyle/>
          <a:p>
            <a:endParaRPr lang="en-US"/>
          </a:p>
        </p:txBody>
      </p:sp>
      <p:sp>
        <p:nvSpPr>
          <p:cNvPr id="2050" name="Rectangle 2"/>
          <p:cNvSpPr>
            <a:spLocks noGrp="1" noChangeArrowheads="1"/>
          </p:cNvSpPr>
          <p:nvPr>
            <p:ph type="ctrTitle"/>
          </p:nvPr>
        </p:nvSpPr>
        <p:spPr>
          <a:xfrm>
            <a:off x="685800" y="149225"/>
            <a:ext cx="7772400" cy="1470025"/>
          </a:xfrm>
          <a:effectLst>
            <a:outerShdw blurRad="63500" dist="38099" dir="2700000" algn="ctr" rotWithShape="0">
              <a:schemeClr val="tx1">
                <a:alpha val="74998"/>
              </a:schemeClr>
            </a:outerShdw>
          </a:effectLst>
        </p:spPr>
        <p:txBody>
          <a:bodyPr/>
          <a:lstStyle/>
          <a:p>
            <a:r>
              <a:rPr lang="en-US" sz="5000" b="1" dirty="0" smtClean="0">
                <a:effectLst/>
                <a:latin typeface="Elephant" pitchFamily="18" charset="0"/>
              </a:rPr>
              <a:t>Colossians 4:16</a:t>
            </a:r>
            <a:endParaRPr lang="en-US" sz="5000" b="1" dirty="0">
              <a:effectLst/>
              <a:latin typeface="Elephant" pitchFamily="18" charset="0"/>
            </a:endParaRPr>
          </a:p>
        </p:txBody>
      </p:sp>
      <p:sp>
        <p:nvSpPr>
          <p:cNvPr id="2053" name="Rectangle 5"/>
          <p:cNvSpPr>
            <a:spLocks noChangeArrowheads="1"/>
          </p:cNvSpPr>
          <p:nvPr/>
        </p:nvSpPr>
        <p:spPr bwMode="auto">
          <a:xfrm>
            <a:off x="1676400" y="2057400"/>
            <a:ext cx="7086600" cy="4572000"/>
          </a:xfrm>
          <a:prstGeom prst="rect">
            <a:avLst/>
          </a:prstGeom>
          <a:noFill/>
          <a:ln w="9525">
            <a:noFill/>
            <a:miter lim="800000"/>
            <a:headEnd/>
            <a:tailEnd/>
          </a:ln>
          <a:effectLst/>
        </p:spPr>
        <p:txBody>
          <a:bodyPr>
            <a:prstTxWarp prst="textNoShape">
              <a:avLst/>
            </a:prstTxWarp>
          </a:bodyPr>
          <a:lstStyle/>
          <a:p>
            <a:pPr>
              <a:spcBef>
                <a:spcPct val="20000"/>
              </a:spcBef>
            </a:pPr>
            <a:r>
              <a:rPr lang="en-US" sz="4000" b="1" dirty="0" smtClean="0">
                <a:solidFill>
                  <a:schemeClr val="bg1"/>
                </a:solidFill>
                <a:effectLst>
                  <a:outerShdw blurRad="50800" dist="38100" dir="2700000">
                    <a:srgbClr val="000000">
                      <a:alpha val="43000"/>
                    </a:srgbClr>
                  </a:outerShdw>
                </a:effectLst>
                <a:latin typeface="Times New Roman" charset="0"/>
              </a:rPr>
              <a:t>“Let your speech always be with grace, seasoned with salt, that you may know how you ought to answer each one.”</a:t>
            </a:r>
            <a:endParaRPr lang="en-US" sz="4000" b="1" dirty="0">
              <a:solidFill>
                <a:schemeClr val="bg1"/>
              </a:solidFill>
              <a:effectLst>
                <a:outerShdw blurRad="50800" dist="38100" dir="2700000">
                  <a:srgbClr val="000000">
                    <a:alpha val="43000"/>
                  </a:srgbClr>
                </a:outerShdw>
              </a:effectLst>
              <a:latin typeface="Times New Roman"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1000" fill="hold"/>
                                        <p:tgtEl>
                                          <p:spTgt spid="2050"/>
                                        </p:tgtEl>
                                        <p:attrNameLst>
                                          <p:attrName>ppt_w</p:attrName>
                                        </p:attrNameLst>
                                      </p:cBhvr>
                                      <p:tavLst>
                                        <p:tav tm="0">
                                          <p:val>
                                            <p:strVal val="#ppt_w*0.70"/>
                                          </p:val>
                                        </p:tav>
                                        <p:tav tm="100000">
                                          <p:val>
                                            <p:strVal val="#ppt_w"/>
                                          </p:val>
                                        </p:tav>
                                      </p:tavLst>
                                    </p:anim>
                                    <p:anim calcmode="lin" valueType="num">
                                      <p:cBhvr>
                                        <p:cTn id="8" dur="1000" fill="hold"/>
                                        <p:tgtEl>
                                          <p:spTgt spid="2050"/>
                                        </p:tgtEl>
                                        <p:attrNameLst>
                                          <p:attrName>ppt_h</p:attrName>
                                        </p:attrNameLst>
                                      </p:cBhvr>
                                      <p:tavLst>
                                        <p:tav tm="0">
                                          <p:val>
                                            <p:strVal val="#ppt_h"/>
                                          </p:val>
                                        </p:tav>
                                        <p:tav tm="100000">
                                          <p:val>
                                            <p:strVal val="#ppt_h"/>
                                          </p:val>
                                        </p:tav>
                                      </p:tavLst>
                                    </p:anim>
                                    <p:animEffect transition="in" filter="fade">
                                      <p:cBhvr>
                                        <p:cTn id="9" dur="1000"/>
                                        <p:tgtEl>
                                          <p:spTgt spid="2050"/>
                                        </p:tgtEl>
                                      </p:cBhvr>
                                    </p:animEffect>
                                  </p:childTnLst>
                                </p:cTn>
                              </p:par>
                              <p:par>
                                <p:cTn id="10" presetID="42" presetClass="entr" presetSubtype="0" fill="hold" nodeType="withEffect">
                                  <p:stCondLst>
                                    <p:cond delay="0"/>
                                  </p:stCondLst>
                                  <p:childTnLst>
                                    <p:set>
                                      <p:cBhvr>
                                        <p:cTn id="11" dur="1" fill="hold">
                                          <p:stCondLst>
                                            <p:cond delay="0"/>
                                          </p:stCondLst>
                                        </p:cTn>
                                        <p:tgtEl>
                                          <p:spTgt spid="2053">
                                            <p:txEl>
                                              <p:pRg st="0" end="0"/>
                                            </p:txEl>
                                          </p:spTgt>
                                        </p:tgtEl>
                                        <p:attrNameLst>
                                          <p:attrName>style.visibility</p:attrName>
                                        </p:attrNameLst>
                                      </p:cBhvr>
                                      <p:to>
                                        <p:strVal val="visible"/>
                                      </p:to>
                                    </p:set>
                                    <p:animEffect transition="in" filter="fade">
                                      <p:cBhvr>
                                        <p:cTn id="12" dur="1000"/>
                                        <p:tgtEl>
                                          <p:spTgt spid="2053">
                                            <p:txEl>
                                              <p:pRg st="0" end="0"/>
                                            </p:txEl>
                                          </p:spTgt>
                                        </p:tgtEl>
                                      </p:cBhvr>
                                    </p:animEffect>
                                    <p:anim calcmode="lin" valueType="num">
                                      <p:cBhvr>
                                        <p:cTn id="13" dur="1000" fill="hold"/>
                                        <p:tgtEl>
                                          <p:spTgt spid="205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205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0" y="0"/>
            <a:ext cx="9144000" cy="6858000"/>
          </a:xfrm>
          <a:prstGeom prst="rect">
            <a:avLst/>
          </a:prstGeom>
          <a:solidFill>
            <a:srgbClr val="333300">
              <a:alpha val="38000"/>
            </a:srgbClr>
          </a:solidFill>
          <a:ln w="9525">
            <a:noFill/>
            <a:miter lim="800000"/>
            <a:headEnd/>
            <a:tailEnd/>
          </a:ln>
          <a:effectLst/>
        </p:spPr>
        <p:txBody>
          <a:bodyPr wrap="none" anchor="ctr">
            <a:prstTxWarp prst="textNoShape">
              <a:avLst/>
            </a:prstTxWarp>
          </a:bodyPr>
          <a:lstStyle/>
          <a:p>
            <a:pPr algn="ctr"/>
            <a:endParaRPr lang="en-US" b="1"/>
          </a:p>
        </p:txBody>
      </p:sp>
      <p:sp>
        <p:nvSpPr>
          <p:cNvPr id="3075" name="Rectangle 3" descr="White marble"/>
          <p:cNvSpPr>
            <a:spLocks noChangeArrowheads="1"/>
          </p:cNvSpPr>
          <p:nvPr/>
        </p:nvSpPr>
        <p:spPr bwMode="auto">
          <a:xfrm>
            <a:off x="0" y="0"/>
            <a:ext cx="9144000" cy="1752600"/>
          </a:xfrm>
          <a:prstGeom prst="rect">
            <a:avLst/>
          </a:prstGeom>
          <a:blipFill dpi="0" rotWithShape="1">
            <a:blip r:embed="rId2">
              <a:alphaModFix amt="34000"/>
            </a:blip>
            <a:srcRect/>
            <a:tile tx="0" ty="0" sx="100000" sy="100000" flip="none" algn="tl"/>
          </a:blipFill>
          <a:ln w="9525">
            <a:noFill/>
            <a:miter lim="800000"/>
            <a:headEnd/>
            <a:tailEnd/>
          </a:ln>
          <a:effectLst/>
        </p:spPr>
        <p:txBody>
          <a:bodyPr wrap="none" anchor="ctr">
            <a:prstTxWarp prst="textNoShape">
              <a:avLst/>
            </a:prstTxWarp>
          </a:bodyPr>
          <a:lstStyle/>
          <a:p>
            <a:endParaRPr lang="en-US"/>
          </a:p>
        </p:txBody>
      </p:sp>
      <p:sp>
        <p:nvSpPr>
          <p:cNvPr id="3076" name="Rectangle 4"/>
          <p:cNvSpPr>
            <a:spLocks noGrp="1" noChangeArrowheads="1"/>
          </p:cNvSpPr>
          <p:nvPr>
            <p:ph type="ctrTitle"/>
          </p:nvPr>
        </p:nvSpPr>
        <p:spPr>
          <a:xfrm>
            <a:off x="685800" y="149225"/>
            <a:ext cx="7772400" cy="1470025"/>
          </a:xfrm>
          <a:effectLst>
            <a:outerShdw blurRad="63500" dist="38099" dir="2700000" algn="ctr" rotWithShape="0">
              <a:schemeClr val="tx1">
                <a:alpha val="74998"/>
              </a:schemeClr>
            </a:outerShdw>
          </a:effectLst>
        </p:spPr>
        <p:txBody>
          <a:bodyPr/>
          <a:lstStyle/>
          <a:p>
            <a:r>
              <a:rPr lang="en-US" sz="5500" b="1" dirty="0">
                <a:effectLst/>
                <a:latin typeface="Elephant" pitchFamily="18" charset="0"/>
              </a:rPr>
              <a:t>The Grace of God</a:t>
            </a:r>
            <a:r>
              <a:rPr lang="en-US" b="1" dirty="0">
                <a:effectLst/>
                <a:latin typeface="Elephant" pitchFamily="18" charset="0"/>
              </a:rPr>
              <a:t/>
            </a:r>
            <a:br>
              <a:rPr lang="en-US" b="1" dirty="0">
                <a:effectLst/>
                <a:latin typeface="Elephant" pitchFamily="18" charset="0"/>
              </a:rPr>
            </a:br>
            <a:r>
              <a:rPr lang="en-US" sz="3500" b="1" dirty="0" smtClean="0">
                <a:effectLst/>
                <a:latin typeface="Elephant" pitchFamily="18" charset="0"/>
              </a:rPr>
              <a:t>(</a:t>
            </a:r>
            <a:r>
              <a:rPr lang="en-US" sz="3500" b="1" dirty="0">
                <a:effectLst/>
                <a:latin typeface="Elephant" pitchFamily="18" charset="0"/>
              </a:rPr>
              <a:t>2</a:t>
            </a:r>
            <a:r>
              <a:rPr lang="en-US" sz="3500" b="1" dirty="0" smtClean="0">
                <a:effectLst/>
                <a:latin typeface="Elephant" pitchFamily="18" charset="0"/>
              </a:rPr>
              <a:t> </a:t>
            </a:r>
            <a:r>
              <a:rPr lang="en-US" sz="3500" b="1" dirty="0">
                <a:effectLst/>
                <a:latin typeface="Elephant" pitchFamily="18" charset="0"/>
              </a:rPr>
              <a:t>Corinthians 13:11-14)</a:t>
            </a:r>
          </a:p>
        </p:txBody>
      </p:sp>
      <p:sp>
        <p:nvSpPr>
          <p:cNvPr id="3077" name="Rectangle 5"/>
          <p:cNvSpPr>
            <a:spLocks noGrp="1" noChangeArrowheads="1"/>
          </p:cNvSpPr>
          <p:nvPr>
            <p:ph type="subTitle" idx="1"/>
          </p:nvPr>
        </p:nvSpPr>
        <p:spPr>
          <a:xfrm>
            <a:off x="533400" y="2057400"/>
            <a:ext cx="8229600" cy="914400"/>
          </a:xfrm>
          <a:effectLst/>
        </p:spPr>
        <p:txBody>
          <a:bodyPr/>
          <a:lstStyle/>
          <a:p>
            <a:pPr algn="l"/>
            <a:r>
              <a:rPr lang="en-US" sz="5000" b="1" dirty="0">
                <a:effectLst>
                  <a:outerShdw blurRad="50800" dist="38100" dir="2700000">
                    <a:srgbClr val="000000">
                      <a:alpha val="43000"/>
                    </a:srgbClr>
                  </a:outerShdw>
                </a:effectLst>
                <a:latin typeface="Times New Roman" charset="0"/>
              </a:rPr>
              <a:t>I.  What is Grace?</a:t>
            </a:r>
          </a:p>
        </p:txBody>
      </p:sp>
      <p:sp>
        <p:nvSpPr>
          <p:cNvPr id="3078" name="Rectangle 6"/>
          <p:cNvSpPr>
            <a:spLocks noChangeArrowheads="1"/>
          </p:cNvSpPr>
          <p:nvPr/>
        </p:nvSpPr>
        <p:spPr bwMode="auto">
          <a:xfrm>
            <a:off x="1828800" y="3124200"/>
            <a:ext cx="7086600" cy="3505200"/>
          </a:xfrm>
          <a:prstGeom prst="rect">
            <a:avLst/>
          </a:prstGeom>
          <a:noFill/>
          <a:ln w="9525">
            <a:noFill/>
            <a:miter lim="800000"/>
            <a:headEnd/>
            <a:tailEnd/>
          </a:ln>
          <a:effectLst/>
        </p:spPr>
        <p:txBody>
          <a:bodyPr>
            <a:prstTxWarp prst="textNoShape">
              <a:avLst/>
            </a:prstTxWarp>
          </a:bodyPr>
          <a:lstStyle/>
          <a:p>
            <a:pPr marL="795338" indent="-795338" algn="ctr">
              <a:spcBef>
                <a:spcPct val="20000"/>
              </a:spcBef>
            </a:pPr>
            <a:r>
              <a:rPr lang="en-US" sz="4200" b="1" dirty="0" smtClean="0">
                <a:solidFill>
                  <a:schemeClr val="bg1"/>
                </a:solidFill>
                <a:effectLst>
                  <a:outerShdw blurRad="50800" dist="38100" dir="2700000">
                    <a:srgbClr val="000000">
                      <a:alpha val="43000"/>
                    </a:srgbClr>
                  </a:outerShdw>
                </a:effectLst>
                <a:latin typeface="Times New Roman" charset="0"/>
              </a:rPr>
              <a:t>“Grace”</a:t>
            </a:r>
            <a:r>
              <a:rPr lang="en-US" sz="4200" dirty="0" smtClean="0">
                <a:solidFill>
                  <a:schemeClr val="bg1"/>
                </a:solidFill>
                <a:effectLst>
                  <a:outerShdw blurRad="50800" dist="38100" dir="2700000">
                    <a:srgbClr val="000000">
                      <a:alpha val="43000"/>
                    </a:srgbClr>
                  </a:outerShdw>
                </a:effectLst>
                <a:latin typeface="Elephant" pitchFamily="18" charset="0"/>
              </a:rPr>
              <a:t> </a:t>
            </a:r>
            <a:r>
              <a:rPr lang="en-US" sz="4200" b="1" i="1" dirty="0" err="1" smtClean="0">
                <a:solidFill>
                  <a:schemeClr val="bg1"/>
                </a:solidFill>
                <a:effectLst>
                  <a:outerShdw blurRad="50800" dist="38100" dir="2700000">
                    <a:srgbClr val="000000">
                      <a:alpha val="43000"/>
                    </a:srgbClr>
                  </a:outerShdw>
                </a:effectLst>
                <a:latin typeface="Times New Roman" charset="0"/>
              </a:rPr>
              <a:t>Charis</a:t>
            </a:r>
            <a:r>
              <a:rPr lang="en-US" sz="4200" b="1" i="1" dirty="0" smtClean="0">
                <a:solidFill>
                  <a:schemeClr val="bg1"/>
                </a:solidFill>
                <a:effectLst>
                  <a:outerShdw blurRad="50800" dist="38100" dir="2700000">
                    <a:srgbClr val="000000">
                      <a:alpha val="43000"/>
                    </a:srgbClr>
                  </a:outerShdw>
                </a:effectLst>
                <a:latin typeface="Times New Roman" charset="0"/>
              </a:rPr>
              <a:t> </a:t>
            </a:r>
            <a:r>
              <a:rPr lang="en-US" sz="4200" b="1" dirty="0" smtClean="0">
                <a:solidFill>
                  <a:schemeClr val="bg1"/>
                </a:solidFill>
                <a:effectLst>
                  <a:outerShdw blurRad="50800" dist="38100" dir="2700000">
                    <a:srgbClr val="000000">
                      <a:alpha val="43000"/>
                    </a:srgbClr>
                  </a:outerShdw>
                </a:effectLst>
                <a:latin typeface="Times New Roman" charset="0"/>
              </a:rPr>
              <a:t>(</a:t>
            </a:r>
            <a:r>
              <a:rPr lang="en-US" sz="3900" b="1" dirty="0" err="1" smtClean="0">
                <a:solidFill>
                  <a:schemeClr val="bg1"/>
                </a:solidFill>
                <a:effectLst>
                  <a:outerShdw blurRad="50800" dist="38100" dir="2700000">
                    <a:srgbClr val="000000">
                      <a:alpha val="43000"/>
                    </a:srgbClr>
                  </a:outerShdw>
                </a:effectLst>
                <a:latin typeface="Times New Roman"/>
                <a:cs typeface="Times New Roman"/>
              </a:rPr>
              <a:t>χάρις</a:t>
            </a:r>
            <a:r>
              <a:rPr lang="en-US" sz="4200" b="1" dirty="0" smtClean="0">
                <a:solidFill>
                  <a:schemeClr val="bg1"/>
                </a:solidFill>
                <a:effectLst>
                  <a:outerShdw blurRad="50800" dist="38100" dir="2700000">
                    <a:srgbClr val="000000">
                      <a:alpha val="43000"/>
                    </a:srgbClr>
                  </a:outerShdw>
                </a:effectLst>
                <a:latin typeface="Times New Roman" charset="0"/>
              </a:rPr>
              <a:t>)</a:t>
            </a:r>
          </a:p>
          <a:p>
            <a:pPr marL="795338" indent="-795338">
              <a:spcBef>
                <a:spcPct val="20000"/>
              </a:spcBef>
            </a:pPr>
            <a:r>
              <a:rPr lang="en-US" sz="3800" b="1" dirty="0" smtClean="0">
                <a:solidFill>
                  <a:schemeClr val="bg1"/>
                </a:solidFill>
                <a:effectLst>
                  <a:outerShdw blurRad="50800" dist="38100" dir="2700000">
                    <a:srgbClr val="000000">
                      <a:alpha val="43000"/>
                    </a:srgbClr>
                  </a:outerShdw>
                </a:effectLst>
                <a:latin typeface="Times New Roman" charset="0"/>
              </a:rPr>
              <a:t>“</a:t>
            </a:r>
            <a:r>
              <a:rPr lang="en-US" sz="3800" b="1" dirty="0">
                <a:solidFill>
                  <a:schemeClr val="bg1"/>
                </a:solidFill>
                <a:effectLst>
                  <a:outerShdw blurRad="50800" dist="38100" dir="2700000">
                    <a:srgbClr val="000000">
                      <a:alpha val="43000"/>
                    </a:srgbClr>
                  </a:outerShdw>
                </a:effectLst>
                <a:latin typeface="Times New Roman" charset="0"/>
              </a:rPr>
              <a:t>2.  </a:t>
            </a:r>
            <a:r>
              <a:rPr lang="en-US" sz="3800" b="1" i="1" dirty="0">
                <a:solidFill>
                  <a:schemeClr val="bg1"/>
                </a:solidFill>
                <a:effectLst>
                  <a:outerShdw blurRad="50800" dist="38100" dir="2700000">
                    <a:srgbClr val="000000">
                      <a:alpha val="43000"/>
                    </a:srgbClr>
                  </a:outerShdw>
                </a:effectLst>
                <a:latin typeface="Times New Roman" charset="0"/>
              </a:rPr>
              <a:t>Goodwill; </a:t>
            </a:r>
            <a:r>
              <a:rPr lang="en-US" sz="3800" b="1" i="1" dirty="0" err="1">
                <a:solidFill>
                  <a:schemeClr val="bg1"/>
                </a:solidFill>
                <a:effectLst>
                  <a:outerShdw blurRad="50800" dist="38100" dir="2700000">
                    <a:srgbClr val="000000">
                      <a:alpha val="43000"/>
                    </a:srgbClr>
                  </a:outerShdw>
                </a:effectLst>
                <a:latin typeface="Times New Roman" charset="0"/>
              </a:rPr>
              <a:t>lovingkindness</a:t>
            </a:r>
            <a:r>
              <a:rPr lang="en-US" sz="3800" b="1" i="1" dirty="0">
                <a:solidFill>
                  <a:schemeClr val="bg1"/>
                </a:solidFill>
                <a:effectLst>
                  <a:outerShdw blurRad="50800" dist="38100" dir="2700000">
                    <a:srgbClr val="000000">
                      <a:alpha val="43000"/>
                    </a:srgbClr>
                  </a:outerShdw>
                </a:effectLst>
                <a:latin typeface="Times New Roman" charset="0"/>
              </a:rPr>
              <a:t>; favor</a:t>
            </a:r>
            <a:r>
              <a:rPr lang="en-US" sz="3800" b="1" dirty="0">
                <a:solidFill>
                  <a:schemeClr val="bg1"/>
                </a:solidFill>
                <a:effectLst>
                  <a:outerShdw blurRad="50800" dist="38100" dir="2700000">
                    <a:srgbClr val="000000">
                      <a:alpha val="43000"/>
                    </a:srgbClr>
                  </a:outerShdw>
                </a:effectLst>
                <a:latin typeface="Times New Roman" charset="0"/>
              </a:rPr>
              <a:t>.”</a:t>
            </a:r>
            <a:r>
              <a:rPr lang="en-US" sz="4000" b="1" dirty="0">
                <a:solidFill>
                  <a:schemeClr val="bg1"/>
                </a:solidFill>
                <a:effectLst>
                  <a:outerShdw blurRad="50800" dist="38100" dir="2700000">
                    <a:srgbClr val="000000">
                      <a:alpha val="43000"/>
                    </a:srgbClr>
                  </a:outerShdw>
                </a:effectLst>
                <a:latin typeface="Times New Roman" charset="0"/>
              </a:rPr>
              <a:t> </a:t>
            </a:r>
            <a:r>
              <a:rPr lang="en-US" sz="3800" b="1" dirty="0">
                <a:solidFill>
                  <a:schemeClr val="bg1"/>
                </a:solidFill>
                <a:effectLst>
                  <a:outerShdw blurRad="50800" dist="38100" dir="2700000">
                    <a:srgbClr val="000000">
                      <a:alpha val="43000"/>
                    </a:srgbClr>
                  </a:outerShdw>
                </a:effectLst>
                <a:latin typeface="Times New Roman" charset="0"/>
              </a:rPr>
              <a:t>(Cf. </a:t>
            </a:r>
            <a:r>
              <a:rPr lang="en-US" sz="3800" b="1" dirty="0" smtClean="0">
                <a:solidFill>
                  <a:schemeClr val="bg1"/>
                </a:solidFill>
                <a:effectLst>
                  <a:outerShdw blurRad="50800" dist="38100" dir="2700000">
                    <a:srgbClr val="000000">
                      <a:alpha val="43000"/>
                    </a:srgbClr>
                  </a:outerShdw>
                </a:effectLst>
                <a:latin typeface="Times New Roman" charset="0"/>
              </a:rPr>
              <a:t>Rom. </a:t>
            </a:r>
            <a:r>
              <a:rPr lang="en-US" sz="3800" b="1" dirty="0">
                <a:solidFill>
                  <a:schemeClr val="bg1"/>
                </a:solidFill>
                <a:effectLst>
                  <a:outerShdw blurRad="50800" dist="38100" dir="2700000">
                    <a:srgbClr val="000000">
                      <a:alpha val="43000"/>
                    </a:srgbClr>
                  </a:outerShdw>
                </a:effectLst>
                <a:latin typeface="Times New Roman" charset="0"/>
              </a:rPr>
              <a:t>3:23-24)</a:t>
            </a:r>
            <a:r>
              <a:rPr lang="en-US" sz="3800" b="1" dirty="0" smtClean="0">
                <a:solidFill>
                  <a:schemeClr val="bg1"/>
                </a:solidFill>
                <a:effectLst>
                  <a:outerShdw blurRad="50800" dist="38100" dir="2700000">
                    <a:srgbClr val="000000">
                      <a:alpha val="43000"/>
                    </a:srgbClr>
                  </a:outerShdw>
                </a:effectLst>
                <a:latin typeface="Times New Roman" charset="0"/>
              </a:rPr>
              <a:t>.</a:t>
            </a:r>
            <a:endParaRPr lang="en-US" sz="3800" b="1" dirty="0">
              <a:solidFill>
                <a:schemeClr val="bg1"/>
              </a:solidFill>
              <a:effectLst>
                <a:outerShdw blurRad="50800" dist="38100" dir="2700000">
                  <a:srgbClr val="000000">
                    <a:alpha val="43000"/>
                  </a:srgbClr>
                </a:outerShdw>
              </a:effectLst>
              <a:latin typeface="Times New Roman"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078">
                                            <p:txEl>
                                              <p:pRg st="1" end="1"/>
                                            </p:txEl>
                                          </p:spTgt>
                                        </p:tgtEl>
                                        <p:attrNameLst>
                                          <p:attrName>style.visibility</p:attrName>
                                        </p:attrNameLst>
                                      </p:cBhvr>
                                      <p:to>
                                        <p:strVal val="visible"/>
                                      </p:to>
                                    </p:set>
                                    <p:animEffect transition="in" filter="fade">
                                      <p:cBhvr>
                                        <p:cTn id="7" dur="1000"/>
                                        <p:tgtEl>
                                          <p:spTgt spid="3078">
                                            <p:txEl>
                                              <p:pRg st="1" end="1"/>
                                            </p:txEl>
                                          </p:spTgt>
                                        </p:tgtEl>
                                      </p:cBhvr>
                                    </p:animEffect>
                                    <p:anim calcmode="lin" valueType="num">
                                      <p:cBhvr>
                                        <p:cTn id="8" dur="1000" fill="hold"/>
                                        <p:tgtEl>
                                          <p:spTgt spid="3078">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078">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54" name="Rectangle 6"/>
          <p:cNvSpPr>
            <a:spLocks noChangeArrowheads="1"/>
          </p:cNvSpPr>
          <p:nvPr/>
        </p:nvSpPr>
        <p:spPr bwMode="auto">
          <a:xfrm>
            <a:off x="0" y="0"/>
            <a:ext cx="9144000" cy="6858000"/>
          </a:xfrm>
          <a:prstGeom prst="rect">
            <a:avLst/>
          </a:prstGeom>
          <a:solidFill>
            <a:srgbClr val="333300">
              <a:alpha val="38000"/>
            </a:srgbClr>
          </a:solidFill>
          <a:ln w="9525">
            <a:noFill/>
            <a:miter lim="800000"/>
            <a:headEnd/>
            <a:tailEnd/>
          </a:ln>
          <a:effectLst/>
        </p:spPr>
        <p:txBody>
          <a:bodyPr wrap="none" anchor="ctr">
            <a:prstTxWarp prst="textNoShape">
              <a:avLst/>
            </a:prstTxWarp>
          </a:bodyPr>
          <a:lstStyle/>
          <a:p>
            <a:pPr algn="ctr"/>
            <a:endParaRPr lang="en-US" b="1"/>
          </a:p>
        </p:txBody>
      </p:sp>
      <p:sp>
        <p:nvSpPr>
          <p:cNvPr id="2052" name="Rectangle 4" descr="White marble"/>
          <p:cNvSpPr>
            <a:spLocks noChangeArrowheads="1"/>
          </p:cNvSpPr>
          <p:nvPr/>
        </p:nvSpPr>
        <p:spPr bwMode="auto">
          <a:xfrm>
            <a:off x="0" y="0"/>
            <a:ext cx="9144000" cy="1752600"/>
          </a:xfrm>
          <a:prstGeom prst="rect">
            <a:avLst/>
          </a:prstGeom>
          <a:blipFill dpi="0" rotWithShape="1">
            <a:blip r:embed="rId3">
              <a:alphaModFix amt="34000"/>
            </a:blip>
            <a:srcRect/>
            <a:tile tx="0" ty="0" sx="100000" sy="100000" flip="none" algn="tl"/>
          </a:blipFill>
          <a:ln w="9525">
            <a:noFill/>
            <a:miter lim="800000"/>
            <a:headEnd/>
            <a:tailEnd/>
          </a:ln>
          <a:effectLst/>
        </p:spPr>
        <p:txBody>
          <a:bodyPr wrap="none" anchor="ctr">
            <a:prstTxWarp prst="textNoShape">
              <a:avLst/>
            </a:prstTxWarp>
          </a:bodyPr>
          <a:lstStyle/>
          <a:p>
            <a:endParaRPr lang="en-US"/>
          </a:p>
        </p:txBody>
      </p:sp>
      <p:sp>
        <p:nvSpPr>
          <p:cNvPr id="2050" name="Rectangle 2"/>
          <p:cNvSpPr>
            <a:spLocks noGrp="1" noChangeArrowheads="1"/>
          </p:cNvSpPr>
          <p:nvPr>
            <p:ph type="ctrTitle"/>
          </p:nvPr>
        </p:nvSpPr>
        <p:spPr>
          <a:xfrm>
            <a:off x="685800" y="149225"/>
            <a:ext cx="7772400" cy="1470025"/>
          </a:xfrm>
          <a:effectLst>
            <a:outerShdw blurRad="63500" dist="38099" dir="2700000" algn="ctr" rotWithShape="0">
              <a:schemeClr val="tx1">
                <a:alpha val="74998"/>
              </a:schemeClr>
            </a:outerShdw>
          </a:effectLst>
        </p:spPr>
        <p:txBody>
          <a:bodyPr/>
          <a:lstStyle/>
          <a:p>
            <a:r>
              <a:rPr lang="en-US" sz="5000" b="1" dirty="0" smtClean="0">
                <a:effectLst/>
                <a:latin typeface="Elephant" pitchFamily="18" charset="0"/>
              </a:rPr>
              <a:t>Romans 3:23-24</a:t>
            </a:r>
            <a:endParaRPr lang="en-US" sz="5000" b="1" dirty="0">
              <a:effectLst/>
              <a:latin typeface="Elephant" pitchFamily="18" charset="0"/>
            </a:endParaRPr>
          </a:p>
        </p:txBody>
      </p:sp>
      <p:sp>
        <p:nvSpPr>
          <p:cNvPr id="2053" name="Rectangle 5"/>
          <p:cNvSpPr>
            <a:spLocks noChangeArrowheads="1"/>
          </p:cNvSpPr>
          <p:nvPr/>
        </p:nvSpPr>
        <p:spPr bwMode="auto">
          <a:xfrm>
            <a:off x="1676400" y="2057400"/>
            <a:ext cx="7086600" cy="4572000"/>
          </a:xfrm>
          <a:prstGeom prst="rect">
            <a:avLst/>
          </a:prstGeom>
          <a:noFill/>
          <a:ln w="9525">
            <a:noFill/>
            <a:miter lim="800000"/>
            <a:headEnd/>
            <a:tailEnd/>
          </a:ln>
          <a:effectLst/>
        </p:spPr>
        <p:txBody>
          <a:bodyPr>
            <a:prstTxWarp prst="textNoShape">
              <a:avLst/>
            </a:prstTxWarp>
          </a:bodyPr>
          <a:lstStyle/>
          <a:p>
            <a:pPr>
              <a:spcBef>
                <a:spcPct val="20000"/>
              </a:spcBef>
            </a:pPr>
            <a:r>
              <a:rPr lang="en-US" sz="4000" b="1" dirty="0" smtClean="0">
                <a:solidFill>
                  <a:schemeClr val="bg1"/>
                </a:solidFill>
                <a:effectLst>
                  <a:outerShdw blurRad="50800" dist="38100" dir="2700000">
                    <a:srgbClr val="000000">
                      <a:alpha val="43000"/>
                    </a:srgbClr>
                  </a:outerShdw>
                </a:effectLst>
                <a:latin typeface="Times New Roman" charset="0"/>
              </a:rPr>
              <a:t>“For all have sinned and fall short of the glory of God, being justified freely by His grace through the redemption that is in Christ Jesus”</a:t>
            </a:r>
            <a:endParaRPr lang="en-US" sz="4000" b="1" dirty="0">
              <a:solidFill>
                <a:schemeClr val="bg1"/>
              </a:solidFill>
              <a:effectLst>
                <a:outerShdw blurRad="50800" dist="38100" dir="2700000">
                  <a:srgbClr val="000000">
                    <a:alpha val="43000"/>
                  </a:srgbClr>
                </a:outerShdw>
              </a:effectLst>
              <a:latin typeface="Times New Roman"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1000" fill="hold"/>
                                        <p:tgtEl>
                                          <p:spTgt spid="2050"/>
                                        </p:tgtEl>
                                        <p:attrNameLst>
                                          <p:attrName>ppt_w</p:attrName>
                                        </p:attrNameLst>
                                      </p:cBhvr>
                                      <p:tavLst>
                                        <p:tav tm="0">
                                          <p:val>
                                            <p:strVal val="#ppt_w*0.70"/>
                                          </p:val>
                                        </p:tav>
                                        <p:tav tm="100000">
                                          <p:val>
                                            <p:strVal val="#ppt_w"/>
                                          </p:val>
                                        </p:tav>
                                      </p:tavLst>
                                    </p:anim>
                                    <p:anim calcmode="lin" valueType="num">
                                      <p:cBhvr>
                                        <p:cTn id="8" dur="1000" fill="hold"/>
                                        <p:tgtEl>
                                          <p:spTgt spid="2050"/>
                                        </p:tgtEl>
                                        <p:attrNameLst>
                                          <p:attrName>ppt_h</p:attrName>
                                        </p:attrNameLst>
                                      </p:cBhvr>
                                      <p:tavLst>
                                        <p:tav tm="0">
                                          <p:val>
                                            <p:strVal val="#ppt_h"/>
                                          </p:val>
                                        </p:tav>
                                        <p:tav tm="100000">
                                          <p:val>
                                            <p:strVal val="#ppt_h"/>
                                          </p:val>
                                        </p:tav>
                                      </p:tavLst>
                                    </p:anim>
                                    <p:animEffect transition="in" filter="fade">
                                      <p:cBhvr>
                                        <p:cTn id="9" dur="1000"/>
                                        <p:tgtEl>
                                          <p:spTgt spid="2050"/>
                                        </p:tgtEl>
                                      </p:cBhvr>
                                    </p:animEffect>
                                  </p:childTnLst>
                                </p:cTn>
                              </p:par>
                              <p:par>
                                <p:cTn id="10" presetID="42" presetClass="entr" presetSubtype="0" fill="hold" nodeType="withEffect">
                                  <p:stCondLst>
                                    <p:cond delay="0"/>
                                  </p:stCondLst>
                                  <p:childTnLst>
                                    <p:set>
                                      <p:cBhvr>
                                        <p:cTn id="11" dur="1" fill="hold">
                                          <p:stCondLst>
                                            <p:cond delay="0"/>
                                          </p:stCondLst>
                                        </p:cTn>
                                        <p:tgtEl>
                                          <p:spTgt spid="2053">
                                            <p:txEl>
                                              <p:pRg st="0" end="0"/>
                                            </p:txEl>
                                          </p:spTgt>
                                        </p:tgtEl>
                                        <p:attrNameLst>
                                          <p:attrName>style.visibility</p:attrName>
                                        </p:attrNameLst>
                                      </p:cBhvr>
                                      <p:to>
                                        <p:strVal val="visible"/>
                                      </p:to>
                                    </p:set>
                                    <p:animEffect transition="in" filter="fade">
                                      <p:cBhvr>
                                        <p:cTn id="12" dur="1000"/>
                                        <p:tgtEl>
                                          <p:spTgt spid="2053">
                                            <p:txEl>
                                              <p:pRg st="0" end="0"/>
                                            </p:txEl>
                                          </p:spTgt>
                                        </p:tgtEl>
                                      </p:cBhvr>
                                    </p:animEffect>
                                    <p:anim calcmode="lin" valueType="num">
                                      <p:cBhvr>
                                        <p:cTn id="13" dur="1000" fill="hold"/>
                                        <p:tgtEl>
                                          <p:spTgt spid="205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205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0" y="0"/>
            <a:ext cx="9144000" cy="6858000"/>
          </a:xfrm>
          <a:prstGeom prst="rect">
            <a:avLst/>
          </a:prstGeom>
          <a:solidFill>
            <a:srgbClr val="333300">
              <a:alpha val="38000"/>
            </a:srgbClr>
          </a:solidFill>
          <a:ln w="9525">
            <a:noFill/>
            <a:miter lim="800000"/>
            <a:headEnd/>
            <a:tailEnd/>
          </a:ln>
          <a:effectLst/>
        </p:spPr>
        <p:txBody>
          <a:bodyPr wrap="none" anchor="ctr">
            <a:prstTxWarp prst="textNoShape">
              <a:avLst/>
            </a:prstTxWarp>
          </a:bodyPr>
          <a:lstStyle/>
          <a:p>
            <a:pPr algn="ctr"/>
            <a:endParaRPr lang="en-US" b="1"/>
          </a:p>
        </p:txBody>
      </p:sp>
      <p:sp>
        <p:nvSpPr>
          <p:cNvPr id="3075" name="Rectangle 3" descr="White marble"/>
          <p:cNvSpPr>
            <a:spLocks noChangeArrowheads="1"/>
          </p:cNvSpPr>
          <p:nvPr/>
        </p:nvSpPr>
        <p:spPr bwMode="auto">
          <a:xfrm>
            <a:off x="0" y="0"/>
            <a:ext cx="9144000" cy="1752600"/>
          </a:xfrm>
          <a:prstGeom prst="rect">
            <a:avLst/>
          </a:prstGeom>
          <a:blipFill dpi="0" rotWithShape="1">
            <a:blip r:embed="rId2">
              <a:alphaModFix amt="34000"/>
            </a:blip>
            <a:srcRect/>
            <a:tile tx="0" ty="0" sx="100000" sy="100000" flip="none" algn="tl"/>
          </a:blipFill>
          <a:ln w="9525">
            <a:noFill/>
            <a:miter lim="800000"/>
            <a:headEnd/>
            <a:tailEnd/>
          </a:ln>
          <a:effectLst/>
        </p:spPr>
        <p:txBody>
          <a:bodyPr wrap="none" anchor="ctr">
            <a:prstTxWarp prst="textNoShape">
              <a:avLst/>
            </a:prstTxWarp>
          </a:bodyPr>
          <a:lstStyle/>
          <a:p>
            <a:endParaRPr lang="en-US"/>
          </a:p>
        </p:txBody>
      </p:sp>
      <p:sp>
        <p:nvSpPr>
          <p:cNvPr id="3076" name="Rectangle 4"/>
          <p:cNvSpPr>
            <a:spLocks noGrp="1" noChangeArrowheads="1"/>
          </p:cNvSpPr>
          <p:nvPr>
            <p:ph type="ctrTitle"/>
          </p:nvPr>
        </p:nvSpPr>
        <p:spPr>
          <a:xfrm>
            <a:off x="685800" y="149225"/>
            <a:ext cx="7772400" cy="1470025"/>
          </a:xfrm>
          <a:effectLst>
            <a:outerShdw blurRad="63500" dist="38099" dir="2700000" algn="ctr" rotWithShape="0">
              <a:schemeClr val="tx1">
                <a:alpha val="74998"/>
              </a:schemeClr>
            </a:outerShdw>
          </a:effectLst>
        </p:spPr>
        <p:txBody>
          <a:bodyPr/>
          <a:lstStyle/>
          <a:p>
            <a:r>
              <a:rPr lang="en-US" sz="5500" b="1" dirty="0">
                <a:effectLst/>
                <a:latin typeface="Elephant" pitchFamily="18" charset="0"/>
              </a:rPr>
              <a:t>The Grace of God</a:t>
            </a:r>
            <a:r>
              <a:rPr lang="en-US" b="1" dirty="0">
                <a:effectLst/>
                <a:latin typeface="Elephant" pitchFamily="18" charset="0"/>
              </a:rPr>
              <a:t/>
            </a:r>
            <a:br>
              <a:rPr lang="en-US" b="1" dirty="0">
                <a:effectLst/>
                <a:latin typeface="Elephant" pitchFamily="18" charset="0"/>
              </a:rPr>
            </a:br>
            <a:r>
              <a:rPr lang="en-US" sz="3500" b="1" dirty="0" smtClean="0">
                <a:effectLst/>
                <a:latin typeface="Elephant" pitchFamily="18" charset="0"/>
              </a:rPr>
              <a:t>(</a:t>
            </a:r>
            <a:r>
              <a:rPr lang="en-US" sz="3500" b="1" dirty="0">
                <a:effectLst/>
                <a:latin typeface="Elephant" pitchFamily="18" charset="0"/>
              </a:rPr>
              <a:t>2</a:t>
            </a:r>
            <a:r>
              <a:rPr lang="en-US" sz="3500" b="1" dirty="0" smtClean="0">
                <a:effectLst/>
                <a:latin typeface="Elephant" pitchFamily="18" charset="0"/>
              </a:rPr>
              <a:t> </a:t>
            </a:r>
            <a:r>
              <a:rPr lang="en-US" sz="3500" b="1" dirty="0">
                <a:effectLst/>
                <a:latin typeface="Elephant" pitchFamily="18" charset="0"/>
              </a:rPr>
              <a:t>Corinthians 13:11-14)</a:t>
            </a:r>
          </a:p>
        </p:txBody>
      </p:sp>
      <p:sp>
        <p:nvSpPr>
          <p:cNvPr id="3077" name="Rectangle 5"/>
          <p:cNvSpPr>
            <a:spLocks noGrp="1" noChangeArrowheads="1"/>
          </p:cNvSpPr>
          <p:nvPr>
            <p:ph type="subTitle" idx="1"/>
          </p:nvPr>
        </p:nvSpPr>
        <p:spPr>
          <a:xfrm>
            <a:off x="533400" y="2057400"/>
            <a:ext cx="8229600" cy="914400"/>
          </a:xfrm>
          <a:effectLst/>
        </p:spPr>
        <p:txBody>
          <a:bodyPr/>
          <a:lstStyle/>
          <a:p>
            <a:pPr algn="l"/>
            <a:r>
              <a:rPr lang="en-US" sz="5000" b="1" dirty="0">
                <a:effectLst>
                  <a:outerShdw blurRad="50800" dist="38100" dir="2700000">
                    <a:srgbClr val="000000">
                      <a:alpha val="43000"/>
                    </a:srgbClr>
                  </a:outerShdw>
                </a:effectLst>
                <a:latin typeface="Times New Roman" charset="0"/>
              </a:rPr>
              <a:t>I.  What is Grace?</a:t>
            </a:r>
          </a:p>
        </p:txBody>
      </p:sp>
      <p:sp>
        <p:nvSpPr>
          <p:cNvPr id="3078" name="Rectangle 6"/>
          <p:cNvSpPr>
            <a:spLocks noChangeArrowheads="1"/>
          </p:cNvSpPr>
          <p:nvPr/>
        </p:nvSpPr>
        <p:spPr bwMode="auto">
          <a:xfrm>
            <a:off x="1828800" y="3124200"/>
            <a:ext cx="7086600" cy="3505200"/>
          </a:xfrm>
          <a:prstGeom prst="rect">
            <a:avLst/>
          </a:prstGeom>
          <a:noFill/>
          <a:ln w="9525">
            <a:noFill/>
            <a:miter lim="800000"/>
            <a:headEnd/>
            <a:tailEnd/>
          </a:ln>
          <a:effectLst/>
        </p:spPr>
        <p:txBody>
          <a:bodyPr>
            <a:prstTxWarp prst="textNoShape">
              <a:avLst/>
            </a:prstTxWarp>
          </a:bodyPr>
          <a:lstStyle/>
          <a:p>
            <a:pPr marL="795338" indent="-795338" algn="ctr">
              <a:spcBef>
                <a:spcPct val="20000"/>
              </a:spcBef>
            </a:pPr>
            <a:r>
              <a:rPr lang="en-US" sz="4200" b="1" dirty="0" smtClean="0">
                <a:solidFill>
                  <a:schemeClr val="bg1"/>
                </a:solidFill>
                <a:effectLst>
                  <a:outerShdw blurRad="50800" dist="38100" dir="2700000">
                    <a:srgbClr val="000000">
                      <a:alpha val="43000"/>
                    </a:srgbClr>
                  </a:outerShdw>
                </a:effectLst>
                <a:latin typeface="Times New Roman" charset="0"/>
              </a:rPr>
              <a:t>“Grace”</a:t>
            </a:r>
            <a:r>
              <a:rPr lang="en-US" sz="4200" dirty="0" smtClean="0">
                <a:solidFill>
                  <a:schemeClr val="bg1"/>
                </a:solidFill>
                <a:effectLst>
                  <a:outerShdw blurRad="50800" dist="38100" dir="2700000">
                    <a:srgbClr val="000000">
                      <a:alpha val="43000"/>
                    </a:srgbClr>
                  </a:outerShdw>
                </a:effectLst>
                <a:latin typeface="Elephant" pitchFamily="18" charset="0"/>
              </a:rPr>
              <a:t> </a:t>
            </a:r>
            <a:r>
              <a:rPr lang="en-US" sz="4200" b="1" i="1" dirty="0" err="1" smtClean="0">
                <a:solidFill>
                  <a:schemeClr val="bg1"/>
                </a:solidFill>
                <a:effectLst>
                  <a:outerShdw blurRad="50800" dist="38100" dir="2700000">
                    <a:srgbClr val="000000">
                      <a:alpha val="43000"/>
                    </a:srgbClr>
                  </a:outerShdw>
                </a:effectLst>
                <a:latin typeface="Times New Roman" charset="0"/>
              </a:rPr>
              <a:t>Charis</a:t>
            </a:r>
            <a:r>
              <a:rPr lang="en-US" sz="4200" b="1" i="1" dirty="0" smtClean="0">
                <a:solidFill>
                  <a:schemeClr val="bg1"/>
                </a:solidFill>
                <a:effectLst>
                  <a:outerShdw blurRad="50800" dist="38100" dir="2700000">
                    <a:srgbClr val="000000">
                      <a:alpha val="43000"/>
                    </a:srgbClr>
                  </a:outerShdw>
                </a:effectLst>
                <a:latin typeface="Times New Roman" charset="0"/>
              </a:rPr>
              <a:t> </a:t>
            </a:r>
            <a:r>
              <a:rPr lang="en-US" sz="4200" b="1" dirty="0" smtClean="0">
                <a:solidFill>
                  <a:schemeClr val="bg1"/>
                </a:solidFill>
                <a:effectLst>
                  <a:outerShdw blurRad="50800" dist="38100" dir="2700000">
                    <a:srgbClr val="000000">
                      <a:alpha val="43000"/>
                    </a:srgbClr>
                  </a:outerShdw>
                </a:effectLst>
                <a:latin typeface="Times New Roman" charset="0"/>
              </a:rPr>
              <a:t>(</a:t>
            </a:r>
            <a:r>
              <a:rPr lang="en-US" sz="3900" b="1" dirty="0" err="1" smtClean="0">
                <a:solidFill>
                  <a:schemeClr val="bg1"/>
                </a:solidFill>
                <a:effectLst>
                  <a:outerShdw blurRad="50800" dist="38100" dir="2700000">
                    <a:srgbClr val="000000">
                      <a:alpha val="43000"/>
                    </a:srgbClr>
                  </a:outerShdw>
                </a:effectLst>
                <a:latin typeface="Times New Roman"/>
                <a:cs typeface="Times New Roman"/>
              </a:rPr>
              <a:t>χάρις</a:t>
            </a:r>
            <a:r>
              <a:rPr lang="en-US" sz="4200" b="1" dirty="0" smtClean="0">
                <a:solidFill>
                  <a:schemeClr val="bg1"/>
                </a:solidFill>
                <a:effectLst>
                  <a:outerShdw blurRad="50800" dist="38100" dir="2700000">
                    <a:srgbClr val="000000">
                      <a:alpha val="43000"/>
                    </a:srgbClr>
                  </a:outerShdw>
                </a:effectLst>
                <a:latin typeface="Times New Roman" charset="0"/>
              </a:rPr>
              <a:t>)</a:t>
            </a:r>
          </a:p>
          <a:p>
            <a:pPr marL="795338" indent="-795338">
              <a:spcBef>
                <a:spcPct val="20000"/>
              </a:spcBef>
            </a:pPr>
            <a:r>
              <a:rPr lang="en-US" sz="3800" b="1" dirty="0" smtClean="0">
                <a:solidFill>
                  <a:schemeClr val="bg1"/>
                </a:solidFill>
                <a:effectLst>
                  <a:outerShdw blurRad="50800" dist="38100" dir="2700000">
                    <a:srgbClr val="000000">
                      <a:alpha val="43000"/>
                    </a:srgbClr>
                  </a:outerShdw>
                </a:effectLst>
                <a:latin typeface="Times New Roman" charset="0"/>
              </a:rPr>
              <a:t>“</a:t>
            </a:r>
            <a:r>
              <a:rPr lang="en-US" sz="3800" b="1" dirty="0">
                <a:solidFill>
                  <a:schemeClr val="bg1"/>
                </a:solidFill>
                <a:effectLst>
                  <a:outerShdw blurRad="50800" dist="38100" dir="2700000">
                    <a:srgbClr val="000000">
                      <a:alpha val="43000"/>
                    </a:srgbClr>
                  </a:outerShdw>
                </a:effectLst>
                <a:latin typeface="Times New Roman" charset="0"/>
              </a:rPr>
              <a:t>2.  </a:t>
            </a:r>
            <a:r>
              <a:rPr lang="en-US" sz="3800" b="1" i="1" dirty="0">
                <a:solidFill>
                  <a:schemeClr val="bg1"/>
                </a:solidFill>
                <a:effectLst>
                  <a:outerShdw blurRad="50800" dist="38100" dir="2700000">
                    <a:srgbClr val="000000">
                      <a:alpha val="43000"/>
                    </a:srgbClr>
                  </a:outerShdw>
                </a:effectLst>
                <a:latin typeface="Times New Roman" charset="0"/>
              </a:rPr>
              <a:t>Goodwill; </a:t>
            </a:r>
            <a:r>
              <a:rPr lang="en-US" sz="3800" b="1" i="1" dirty="0" err="1">
                <a:solidFill>
                  <a:schemeClr val="bg1"/>
                </a:solidFill>
                <a:effectLst>
                  <a:outerShdw blurRad="50800" dist="38100" dir="2700000">
                    <a:srgbClr val="000000">
                      <a:alpha val="43000"/>
                    </a:srgbClr>
                  </a:outerShdw>
                </a:effectLst>
                <a:latin typeface="Times New Roman" charset="0"/>
              </a:rPr>
              <a:t>lovingkindness</a:t>
            </a:r>
            <a:r>
              <a:rPr lang="en-US" sz="3800" b="1" i="1" dirty="0">
                <a:solidFill>
                  <a:schemeClr val="bg1"/>
                </a:solidFill>
                <a:effectLst>
                  <a:outerShdw blurRad="50800" dist="38100" dir="2700000">
                    <a:srgbClr val="000000">
                      <a:alpha val="43000"/>
                    </a:srgbClr>
                  </a:outerShdw>
                </a:effectLst>
                <a:latin typeface="Times New Roman" charset="0"/>
              </a:rPr>
              <a:t>; favor</a:t>
            </a:r>
            <a:r>
              <a:rPr lang="en-US" sz="3800" b="1" dirty="0">
                <a:solidFill>
                  <a:schemeClr val="bg1"/>
                </a:solidFill>
                <a:effectLst>
                  <a:outerShdw blurRad="50800" dist="38100" dir="2700000">
                    <a:srgbClr val="000000">
                      <a:alpha val="43000"/>
                    </a:srgbClr>
                  </a:outerShdw>
                </a:effectLst>
                <a:latin typeface="Times New Roman" charset="0"/>
              </a:rPr>
              <a:t>.”</a:t>
            </a:r>
            <a:r>
              <a:rPr lang="en-US" sz="4000" b="1" dirty="0">
                <a:solidFill>
                  <a:schemeClr val="bg1"/>
                </a:solidFill>
                <a:effectLst>
                  <a:outerShdw blurRad="50800" dist="38100" dir="2700000">
                    <a:srgbClr val="000000">
                      <a:alpha val="43000"/>
                    </a:srgbClr>
                  </a:outerShdw>
                </a:effectLst>
                <a:latin typeface="Times New Roman" charset="0"/>
              </a:rPr>
              <a:t> </a:t>
            </a:r>
            <a:r>
              <a:rPr lang="en-US" sz="3800" b="1" dirty="0">
                <a:solidFill>
                  <a:schemeClr val="bg1"/>
                </a:solidFill>
                <a:effectLst>
                  <a:outerShdw blurRad="50800" dist="38100" dir="2700000">
                    <a:srgbClr val="000000">
                      <a:alpha val="43000"/>
                    </a:srgbClr>
                  </a:outerShdw>
                </a:effectLst>
                <a:latin typeface="Times New Roman" charset="0"/>
              </a:rPr>
              <a:t>(Cf. </a:t>
            </a:r>
            <a:r>
              <a:rPr lang="en-US" sz="3800" b="1" dirty="0" smtClean="0">
                <a:solidFill>
                  <a:schemeClr val="bg1"/>
                </a:solidFill>
                <a:effectLst>
                  <a:outerShdw blurRad="50800" dist="38100" dir="2700000">
                    <a:srgbClr val="000000">
                      <a:alpha val="43000"/>
                    </a:srgbClr>
                  </a:outerShdw>
                </a:effectLst>
                <a:latin typeface="Times New Roman" charset="0"/>
              </a:rPr>
              <a:t>Rom. </a:t>
            </a:r>
            <a:r>
              <a:rPr lang="en-US" sz="3800" b="1" dirty="0">
                <a:solidFill>
                  <a:schemeClr val="bg1"/>
                </a:solidFill>
                <a:effectLst>
                  <a:outerShdw blurRad="50800" dist="38100" dir="2700000">
                    <a:srgbClr val="000000">
                      <a:alpha val="43000"/>
                    </a:srgbClr>
                  </a:outerShdw>
                </a:effectLst>
                <a:latin typeface="Times New Roman" charset="0"/>
              </a:rPr>
              <a:t>3:23-24).</a:t>
            </a:r>
          </a:p>
          <a:p>
            <a:pPr marL="795338" indent="-795338">
              <a:spcBef>
                <a:spcPct val="20000"/>
              </a:spcBef>
            </a:pPr>
            <a:r>
              <a:rPr lang="en-US" sz="3800" b="1" dirty="0">
                <a:solidFill>
                  <a:schemeClr val="bg1"/>
                </a:solidFill>
                <a:effectLst>
                  <a:outerShdw blurRad="50800" dist="38100" dir="2700000">
                    <a:srgbClr val="000000">
                      <a:alpha val="43000"/>
                    </a:srgbClr>
                  </a:outerShdw>
                </a:effectLst>
                <a:latin typeface="Times New Roman" charset="0"/>
              </a:rPr>
              <a:t>“3.  What is due to </a:t>
            </a:r>
            <a:r>
              <a:rPr lang="en-US" sz="3800" b="1" i="1" dirty="0">
                <a:solidFill>
                  <a:schemeClr val="bg1"/>
                </a:solidFill>
                <a:effectLst>
                  <a:outerShdw blurRad="50800" dist="38100" dir="2700000">
                    <a:srgbClr val="000000">
                      <a:alpha val="43000"/>
                    </a:srgbClr>
                  </a:outerShdw>
                </a:effectLst>
                <a:latin typeface="Times New Roman" charset="0"/>
              </a:rPr>
              <a:t>grace</a:t>
            </a:r>
            <a:r>
              <a:rPr lang="en-US" sz="3800" b="1" dirty="0">
                <a:solidFill>
                  <a:schemeClr val="bg1"/>
                </a:solidFill>
                <a:effectLst>
                  <a:outerShdw blurRad="50800" dist="38100" dir="2700000">
                    <a:srgbClr val="000000">
                      <a:alpha val="43000"/>
                    </a:srgbClr>
                  </a:outerShdw>
                </a:effectLst>
                <a:latin typeface="Times New Roman" charset="0"/>
              </a:rPr>
              <a:t>.</a:t>
            </a:r>
            <a:r>
              <a:rPr lang="en-US" sz="3800" b="1" dirty="0" smtClean="0">
                <a:solidFill>
                  <a:schemeClr val="bg1"/>
                </a:solidFill>
                <a:effectLst>
                  <a:outerShdw blurRad="50800" dist="38100" dir="2700000">
                    <a:srgbClr val="000000">
                      <a:alpha val="43000"/>
                    </a:srgbClr>
                  </a:outerShdw>
                </a:effectLst>
                <a:latin typeface="Times New Roman" charset="0"/>
              </a:rPr>
              <a:t>” (</a:t>
            </a:r>
            <a:r>
              <a:rPr lang="en-US" sz="3800" b="1" dirty="0">
                <a:solidFill>
                  <a:schemeClr val="bg1"/>
                </a:solidFill>
                <a:effectLst>
                  <a:outerShdw blurRad="50800" dist="38100" dir="2700000">
                    <a:srgbClr val="000000">
                      <a:alpha val="43000"/>
                    </a:srgbClr>
                  </a:outerShdw>
                </a:effectLst>
                <a:latin typeface="Times New Roman" charset="0"/>
              </a:rPr>
              <a:t>cf. </a:t>
            </a:r>
            <a:r>
              <a:rPr lang="en-US" sz="3800" b="1" dirty="0" smtClean="0">
                <a:solidFill>
                  <a:schemeClr val="bg1"/>
                </a:solidFill>
                <a:effectLst>
                  <a:outerShdw blurRad="50800" dist="38100" dir="2700000">
                    <a:srgbClr val="000000">
                      <a:alpha val="43000"/>
                    </a:srgbClr>
                  </a:outerShdw>
                </a:effectLst>
                <a:latin typeface="Times New Roman" charset="0"/>
              </a:rPr>
              <a:t>Rom. </a:t>
            </a:r>
            <a:r>
              <a:rPr lang="en-US" sz="3800" b="1" dirty="0">
                <a:solidFill>
                  <a:schemeClr val="bg1"/>
                </a:solidFill>
                <a:effectLst>
                  <a:outerShdw blurRad="50800" dist="38100" dir="2700000">
                    <a:srgbClr val="000000">
                      <a:alpha val="43000"/>
                    </a:srgbClr>
                  </a:outerShdw>
                </a:effectLst>
                <a:latin typeface="Times New Roman" charset="0"/>
              </a:rPr>
              <a:t>12:6).</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078">
                                            <p:txEl>
                                              <p:pRg st="2" end="2"/>
                                            </p:txEl>
                                          </p:spTgt>
                                        </p:tgtEl>
                                        <p:attrNameLst>
                                          <p:attrName>style.visibility</p:attrName>
                                        </p:attrNameLst>
                                      </p:cBhvr>
                                      <p:to>
                                        <p:strVal val="visible"/>
                                      </p:to>
                                    </p:set>
                                    <p:animEffect transition="in" filter="fade">
                                      <p:cBhvr>
                                        <p:cTn id="7" dur="1000"/>
                                        <p:tgtEl>
                                          <p:spTgt spid="3078">
                                            <p:txEl>
                                              <p:pRg st="2" end="2"/>
                                            </p:txEl>
                                          </p:spTgt>
                                        </p:tgtEl>
                                      </p:cBhvr>
                                    </p:animEffect>
                                    <p:anim calcmode="lin" valueType="num">
                                      <p:cBhvr>
                                        <p:cTn id="8" dur="1000" fill="hold"/>
                                        <p:tgtEl>
                                          <p:spTgt spid="3078">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078">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54" name="Rectangle 6"/>
          <p:cNvSpPr>
            <a:spLocks noChangeArrowheads="1"/>
          </p:cNvSpPr>
          <p:nvPr/>
        </p:nvSpPr>
        <p:spPr bwMode="auto">
          <a:xfrm>
            <a:off x="0" y="0"/>
            <a:ext cx="9144000" cy="6858000"/>
          </a:xfrm>
          <a:prstGeom prst="rect">
            <a:avLst/>
          </a:prstGeom>
          <a:solidFill>
            <a:srgbClr val="333300">
              <a:alpha val="38000"/>
            </a:srgbClr>
          </a:solidFill>
          <a:ln w="9525">
            <a:noFill/>
            <a:miter lim="800000"/>
            <a:headEnd/>
            <a:tailEnd/>
          </a:ln>
          <a:effectLst/>
        </p:spPr>
        <p:txBody>
          <a:bodyPr wrap="none" anchor="ctr">
            <a:prstTxWarp prst="textNoShape">
              <a:avLst/>
            </a:prstTxWarp>
          </a:bodyPr>
          <a:lstStyle/>
          <a:p>
            <a:pPr algn="ctr"/>
            <a:endParaRPr lang="en-US" b="1"/>
          </a:p>
        </p:txBody>
      </p:sp>
      <p:sp>
        <p:nvSpPr>
          <p:cNvPr id="2052" name="Rectangle 4" descr="White marble"/>
          <p:cNvSpPr>
            <a:spLocks noChangeArrowheads="1"/>
          </p:cNvSpPr>
          <p:nvPr/>
        </p:nvSpPr>
        <p:spPr bwMode="auto">
          <a:xfrm>
            <a:off x="0" y="0"/>
            <a:ext cx="9144000" cy="1752600"/>
          </a:xfrm>
          <a:prstGeom prst="rect">
            <a:avLst/>
          </a:prstGeom>
          <a:blipFill dpi="0" rotWithShape="1">
            <a:blip r:embed="rId3">
              <a:alphaModFix amt="34000"/>
            </a:blip>
            <a:srcRect/>
            <a:tile tx="0" ty="0" sx="100000" sy="100000" flip="none" algn="tl"/>
          </a:blipFill>
          <a:ln w="9525">
            <a:noFill/>
            <a:miter lim="800000"/>
            <a:headEnd/>
            <a:tailEnd/>
          </a:ln>
          <a:effectLst/>
        </p:spPr>
        <p:txBody>
          <a:bodyPr wrap="none" anchor="ctr">
            <a:prstTxWarp prst="textNoShape">
              <a:avLst/>
            </a:prstTxWarp>
          </a:bodyPr>
          <a:lstStyle/>
          <a:p>
            <a:endParaRPr lang="en-US"/>
          </a:p>
        </p:txBody>
      </p:sp>
      <p:sp>
        <p:nvSpPr>
          <p:cNvPr id="2050" name="Rectangle 2"/>
          <p:cNvSpPr>
            <a:spLocks noGrp="1" noChangeArrowheads="1"/>
          </p:cNvSpPr>
          <p:nvPr>
            <p:ph type="ctrTitle"/>
          </p:nvPr>
        </p:nvSpPr>
        <p:spPr>
          <a:xfrm>
            <a:off x="685800" y="149225"/>
            <a:ext cx="7772400" cy="1470025"/>
          </a:xfrm>
          <a:effectLst>
            <a:outerShdw blurRad="63500" dist="38099" dir="2700000" algn="ctr" rotWithShape="0">
              <a:schemeClr val="tx1">
                <a:alpha val="74998"/>
              </a:schemeClr>
            </a:outerShdw>
          </a:effectLst>
        </p:spPr>
        <p:txBody>
          <a:bodyPr/>
          <a:lstStyle/>
          <a:p>
            <a:r>
              <a:rPr lang="en-US" sz="5000" b="1" dirty="0" smtClean="0">
                <a:effectLst/>
                <a:latin typeface="Elephant" pitchFamily="18" charset="0"/>
              </a:rPr>
              <a:t>Romans 12:6</a:t>
            </a:r>
            <a:endParaRPr lang="en-US" sz="5000" b="1" dirty="0">
              <a:effectLst/>
              <a:latin typeface="Elephant" pitchFamily="18" charset="0"/>
            </a:endParaRPr>
          </a:p>
        </p:txBody>
      </p:sp>
      <p:sp>
        <p:nvSpPr>
          <p:cNvPr id="2053" name="Rectangle 5"/>
          <p:cNvSpPr>
            <a:spLocks noChangeArrowheads="1"/>
          </p:cNvSpPr>
          <p:nvPr/>
        </p:nvSpPr>
        <p:spPr bwMode="auto">
          <a:xfrm>
            <a:off x="1676400" y="2057400"/>
            <a:ext cx="7086600" cy="4572000"/>
          </a:xfrm>
          <a:prstGeom prst="rect">
            <a:avLst/>
          </a:prstGeom>
          <a:noFill/>
          <a:ln w="9525">
            <a:noFill/>
            <a:miter lim="800000"/>
            <a:headEnd/>
            <a:tailEnd/>
          </a:ln>
          <a:effectLst/>
        </p:spPr>
        <p:txBody>
          <a:bodyPr>
            <a:prstTxWarp prst="textNoShape">
              <a:avLst/>
            </a:prstTxWarp>
          </a:bodyPr>
          <a:lstStyle/>
          <a:p>
            <a:pPr>
              <a:spcBef>
                <a:spcPct val="20000"/>
              </a:spcBef>
            </a:pPr>
            <a:r>
              <a:rPr lang="en-US" sz="4000" b="1" dirty="0" smtClean="0">
                <a:solidFill>
                  <a:schemeClr val="bg1"/>
                </a:solidFill>
                <a:effectLst>
                  <a:outerShdw blurRad="50800" dist="38100" dir="2700000">
                    <a:srgbClr val="000000">
                      <a:alpha val="43000"/>
                    </a:srgbClr>
                  </a:outerShdw>
                </a:effectLst>
                <a:latin typeface="Times New Roman" charset="0"/>
              </a:rPr>
              <a:t>“Having then gifts differing according to the grace that is given to us, let us use them: if prophecy, let us prophesy in proportion to our faith.”</a:t>
            </a:r>
            <a:endParaRPr lang="en-US" sz="4000" b="1" dirty="0">
              <a:solidFill>
                <a:schemeClr val="bg1"/>
              </a:solidFill>
              <a:effectLst>
                <a:outerShdw blurRad="50800" dist="38100" dir="2700000">
                  <a:srgbClr val="000000">
                    <a:alpha val="43000"/>
                  </a:srgbClr>
                </a:outerShdw>
              </a:effectLst>
              <a:latin typeface="Times New Roman"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1000" fill="hold"/>
                                        <p:tgtEl>
                                          <p:spTgt spid="2050"/>
                                        </p:tgtEl>
                                        <p:attrNameLst>
                                          <p:attrName>ppt_w</p:attrName>
                                        </p:attrNameLst>
                                      </p:cBhvr>
                                      <p:tavLst>
                                        <p:tav tm="0">
                                          <p:val>
                                            <p:strVal val="#ppt_w*0.70"/>
                                          </p:val>
                                        </p:tav>
                                        <p:tav tm="100000">
                                          <p:val>
                                            <p:strVal val="#ppt_w"/>
                                          </p:val>
                                        </p:tav>
                                      </p:tavLst>
                                    </p:anim>
                                    <p:anim calcmode="lin" valueType="num">
                                      <p:cBhvr>
                                        <p:cTn id="8" dur="1000" fill="hold"/>
                                        <p:tgtEl>
                                          <p:spTgt spid="2050"/>
                                        </p:tgtEl>
                                        <p:attrNameLst>
                                          <p:attrName>ppt_h</p:attrName>
                                        </p:attrNameLst>
                                      </p:cBhvr>
                                      <p:tavLst>
                                        <p:tav tm="0">
                                          <p:val>
                                            <p:strVal val="#ppt_h"/>
                                          </p:val>
                                        </p:tav>
                                        <p:tav tm="100000">
                                          <p:val>
                                            <p:strVal val="#ppt_h"/>
                                          </p:val>
                                        </p:tav>
                                      </p:tavLst>
                                    </p:anim>
                                    <p:animEffect transition="in" filter="fade">
                                      <p:cBhvr>
                                        <p:cTn id="9" dur="1000"/>
                                        <p:tgtEl>
                                          <p:spTgt spid="2050"/>
                                        </p:tgtEl>
                                      </p:cBhvr>
                                    </p:animEffect>
                                  </p:childTnLst>
                                </p:cTn>
                              </p:par>
                              <p:par>
                                <p:cTn id="10" presetID="42" presetClass="entr" presetSubtype="0" fill="hold" nodeType="withEffect">
                                  <p:stCondLst>
                                    <p:cond delay="0"/>
                                  </p:stCondLst>
                                  <p:childTnLst>
                                    <p:set>
                                      <p:cBhvr>
                                        <p:cTn id="11" dur="1" fill="hold">
                                          <p:stCondLst>
                                            <p:cond delay="0"/>
                                          </p:stCondLst>
                                        </p:cTn>
                                        <p:tgtEl>
                                          <p:spTgt spid="2053">
                                            <p:txEl>
                                              <p:pRg st="0" end="0"/>
                                            </p:txEl>
                                          </p:spTgt>
                                        </p:tgtEl>
                                        <p:attrNameLst>
                                          <p:attrName>style.visibility</p:attrName>
                                        </p:attrNameLst>
                                      </p:cBhvr>
                                      <p:to>
                                        <p:strVal val="visible"/>
                                      </p:to>
                                    </p:set>
                                    <p:animEffect transition="in" filter="fade">
                                      <p:cBhvr>
                                        <p:cTn id="12" dur="1000"/>
                                        <p:tgtEl>
                                          <p:spTgt spid="2053">
                                            <p:txEl>
                                              <p:pRg st="0" end="0"/>
                                            </p:txEl>
                                          </p:spTgt>
                                        </p:tgtEl>
                                      </p:cBhvr>
                                    </p:animEffect>
                                    <p:anim calcmode="lin" valueType="num">
                                      <p:cBhvr>
                                        <p:cTn id="13" dur="1000" fill="hold"/>
                                        <p:tgtEl>
                                          <p:spTgt spid="205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205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0" y="0"/>
            <a:ext cx="9144000" cy="6858000"/>
          </a:xfrm>
          <a:prstGeom prst="rect">
            <a:avLst/>
          </a:prstGeom>
          <a:solidFill>
            <a:srgbClr val="333300">
              <a:alpha val="38000"/>
            </a:srgbClr>
          </a:solidFill>
          <a:ln w="9525">
            <a:noFill/>
            <a:miter lim="800000"/>
            <a:headEnd/>
            <a:tailEnd/>
          </a:ln>
          <a:effectLst/>
        </p:spPr>
        <p:txBody>
          <a:bodyPr wrap="none" anchor="ctr">
            <a:prstTxWarp prst="textNoShape">
              <a:avLst/>
            </a:prstTxWarp>
          </a:bodyPr>
          <a:lstStyle/>
          <a:p>
            <a:pPr algn="ctr"/>
            <a:endParaRPr lang="en-US" b="1"/>
          </a:p>
        </p:txBody>
      </p:sp>
      <p:sp>
        <p:nvSpPr>
          <p:cNvPr id="4099" name="Rectangle 3" descr="White marble"/>
          <p:cNvSpPr>
            <a:spLocks noChangeArrowheads="1"/>
          </p:cNvSpPr>
          <p:nvPr/>
        </p:nvSpPr>
        <p:spPr bwMode="auto">
          <a:xfrm>
            <a:off x="0" y="0"/>
            <a:ext cx="9144000" cy="1752600"/>
          </a:xfrm>
          <a:prstGeom prst="rect">
            <a:avLst/>
          </a:prstGeom>
          <a:blipFill dpi="0" rotWithShape="1">
            <a:blip r:embed="rId2">
              <a:alphaModFix amt="34000"/>
            </a:blip>
            <a:srcRect/>
            <a:tile tx="0" ty="0" sx="100000" sy="100000" flip="none" algn="tl"/>
          </a:blipFill>
          <a:ln w="9525">
            <a:noFill/>
            <a:miter lim="800000"/>
            <a:headEnd/>
            <a:tailEnd/>
          </a:ln>
          <a:effectLst/>
        </p:spPr>
        <p:txBody>
          <a:bodyPr wrap="none" anchor="ctr">
            <a:prstTxWarp prst="textNoShape">
              <a:avLst/>
            </a:prstTxWarp>
          </a:bodyPr>
          <a:lstStyle/>
          <a:p>
            <a:endParaRPr lang="en-US"/>
          </a:p>
        </p:txBody>
      </p:sp>
      <p:sp>
        <p:nvSpPr>
          <p:cNvPr id="4100" name="Rectangle 4"/>
          <p:cNvSpPr>
            <a:spLocks noGrp="1" noChangeArrowheads="1"/>
          </p:cNvSpPr>
          <p:nvPr>
            <p:ph type="ctrTitle"/>
          </p:nvPr>
        </p:nvSpPr>
        <p:spPr>
          <a:xfrm>
            <a:off x="685800" y="149225"/>
            <a:ext cx="7772400" cy="1470025"/>
          </a:xfrm>
          <a:effectLst>
            <a:outerShdw blurRad="63500" dist="38099" dir="2700000" algn="ctr" rotWithShape="0">
              <a:schemeClr val="tx1">
                <a:alpha val="74998"/>
              </a:schemeClr>
            </a:outerShdw>
          </a:effectLst>
        </p:spPr>
        <p:txBody>
          <a:bodyPr/>
          <a:lstStyle/>
          <a:p>
            <a:r>
              <a:rPr lang="en-US" sz="5500" b="1" dirty="0">
                <a:effectLst/>
                <a:latin typeface="Elephant" pitchFamily="18" charset="0"/>
              </a:rPr>
              <a:t>The Grace of God</a:t>
            </a:r>
            <a:r>
              <a:rPr lang="en-US" b="1" dirty="0">
                <a:effectLst/>
                <a:latin typeface="Elephant" pitchFamily="18" charset="0"/>
              </a:rPr>
              <a:t/>
            </a:r>
            <a:br>
              <a:rPr lang="en-US" b="1" dirty="0">
                <a:effectLst/>
                <a:latin typeface="Elephant" pitchFamily="18" charset="0"/>
              </a:rPr>
            </a:br>
            <a:r>
              <a:rPr lang="en-US" sz="3500" b="1" dirty="0" smtClean="0">
                <a:effectLst/>
                <a:latin typeface="Elephant" pitchFamily="18" charset="0"/>
              </a:rPr>
              <a:t>(</a:t>
            </a:r>
            <a:r>
              <a:rPr lang="en-US" sz="3500" b="1" dirty="0">
                <a:effectLst/>
                <a:latin typeface="Elephant" pitchFamily="18" charset="0"/>
              </a:rPr>
              <a:t>2</a:t>
            </a:r>
            <a:r>
              <a:rPr lang="en-US" sz="3500" b="1" dirty="0" smtClean="0">
                <a:effectLst/>
                <a:latin typeface="Elephant" pitchFamily="18" charset="0"/>
              </a:rPr>
              <a:t> </a:t>
            </a:r>
            <a:r>
              <a:rPr lang="en-US" sz="3500" b="1" dirty="0">
                <a:effectLst/>
                <a:latin typeface="Elephant" pitchFamily="18" charset="0"/>
              </a:rPr>
              <a:t>Corinthians 13:11-14)</a:t>
            </a:r>
          </a:p>
        </p:txBody>
      </p:sp>
      <p:sp>
        <p:nvSpPr>
          <p:cNvPr id="4101" name="Rectangle 5"/>
          <p:cNvSpPr>
            <a:spLocks noGrp="1" noChangeArrowheads="1"/>
          </p:cNvSpPr>
          <p:nvPr>
            <p:ph type="subTitle" idx="1"/>
          </p:nvPr>
        </p:nvSpPr>
        <p:spPr>
          <a:xfrm>
            <a:off x="533400" y="2057400"/>
            <a:ext cx="8229600" cy="914400"/>
          </a:xfrm>
          <a:effectLst/>
        </p:spPr>
        <p:txBody>
          <a:bodyPr/>
          <a:lstStyle/>
          <a:p>
            <a:pPr algn="l"/>
            <a:r>
              <a:rPr lang="en-US" sz="5000" b="1" dirty="0">
                <a:effectLst>
                  <a:outerShdw blurRad="50800" dist="38100" dir="2700000">
                    <a:srgbClr val="000000">
                      <a:alpha val="43000"/>
                    </a:srgbClr>
                  </a:outerShdw>
                </a:effectLst>
                <a:latin typeface="Times New Roman" charset="0"/>
              </a:rPr>
              <a:t>I.  What is Grace?</a:t>
            </a:r>
          </a:p>
        </p:txBody>
      </p:sp>
      <p:sp>
        <p:nvSpPr>
          <p:cNvPr id="4102" name="Rectangle 6"/>
          <p:cNvSpPr>
            <a:spLocks noChangeArrowheads="1"/>
          </p:cNvSpPr>
          <p:nvPr/>
        </p:nvSpPr>
        <p:spPr bwMode="auto">
          <a:xfrm>
            <a:off x="1828800" y="3124200"/>
            <a:ext cx="7086600" cy="3505200"/>
          </a:xfrm>
          <a:prstGeom prst="rect">
            <a:avLst/>
          </a:prstGeom>
          <a:noFill/>
          <a:ln w="9525">
            <a:noFill/>
            <a:miter lim="800000"/>
            <a:headEnd/>
            <a:tailEnd/>
          </a:ln>
          <a:effectLst/>
        </p:spPr>
        <p:txBody>
          <a:bodyPr>
            <a:prstTxWarp prst="textNoShape">
              <a:avLst/>
            </a:prstTxWarp>
          </a:bodyPr>
          <a:lstStyle/>
          <a:p>
            <a:pPr marL="465138" indent="-465138" algn="ctr">
              <a:spcBef>
                <a:spcPct val="20000"/>
              </a:spcBef>
            </a:pPr>
            <a:r>
              <a:rPr lang="en-US" sz="4200" b="1" dirty="0" smtClean="0">
                <a:solidFill>
                  <a:schemeClr val="bg1"/>
                </a:solidFill>
                <a:effectLst>
                  <a:outerShdw blurRad="50800" dist="38100" dir="2700000">
                    <a:srgbClr val="000000">
                      <a:alpha val="43000"/>
                    </a:srgbClr>
                  </a:outerShdw>
                </a:effectLst>
                <a:latin typeface="Times New Roman" charset="0"/>
              </a:rPr>
              <a:t>“Grace” </a:t>
            </a:r>
            <a:r>
              <a:rPr lang="en-US" sz="4200" b="1" dirty="0" err="1" smtClean="0">
                <a:solidFill>
                  <a:schemeClr val="bg1"/>
                </a:solidFill>
                <a:effectLst>
                  <a:outerShdw blurRad="50800" dist="38100" dir="2700000">
                    <a:srgbClr val="000000">
                      <a:alpha val="43000"/>
                    </a:srgbClr>
                  </a:outerShdw>
                </a:effectLst>
                <a:latin typeface="Times New Roman" charset="0"/>
              </a:rPr>
              <a:t>Charis</a:t>
            </a:r>
            <a:r>
              <a:rPr lang="en-US" sz="4200" b="1" dirty="0" smtClean="0">
                <a:solidFill>
                  <a:schemeClr val="bg1"/>
                </a:solidFill>
                <a:effectLst>
                  <a:outerShdw blurRad="50800" dist="38100" dir="2700000">
                    <a:srgbClr val="000000">
                      <a:alpha val="43000"/>
                    </a:srgbClr>
                  </a:outerShdw>
                </a:effectLst>
                <a:latin typeface="Times New Roman" charset="0"/>
              </a:rPr>
              <a:t> (</a:t>
            </a:r>
            <a:r>
              <a:rPr lang="en-US" sz="4200" b="1" dirty="0" err="1" smtClean="0">
                <a:solidFill>
                  <a:schemeClr val="bg1"/>
                </a:solidFill>
                <a:effectLst>
                  <a:outerShdw blurRad="50800" dist="38100" dir="2700000">
                    <a:srgbClr val="000000">
                      <a:alpha val="43000"/>
                    </a:srgbClr>
                  </a:outerShdw>
                </a:effectLst>
                <a:latin typeface="Times New Roman" charset="0"/>
              </a:rPr>
              <a:t>χάρις</a:t>
            </a:r>
            <a:r>
              <a:rPr lang="en-US" sz="4200" b="1" dirty="0" smtClean="0">
                <a:solidFill>
                  <a:schemeClr val="bg1"/>
                </a:solidFill>
                <a:effectLst>
                  <a:outerShdw blurRad="50800" dist="38100" dir="2700000">
                    <a:srgbClr val="000000">
                      <a:alpha val="43000"/>
                    </a:srgbClr>
                  </a:outerShdw>
                </a:effectLst>
                <a:latin typeface="Times New Roman" charset="0"/>
              </a:rPr>
              <a:t>)</a:t>
            </a:r>
          </a:p>
          <a:p>
            <a:pPr marL="465138" indent="-465138">
              <a:spcBef>
                <a:spcPct val="20000"/>
              </a:spcBef>
            </a:pPr>
            <a:r>
              <a:rPr lang="en-US" sz="3800" b="1" dirty="0" smtClean="0">
                <a:solidFill>
                  <a:schemeClr val="bg1"/>
                </a:solidFill>
                <a:effectLst>
                  <a:outerShdw blurRad="50800" dist="38100" dir="2700000">
                    <a:srgbClr val="000000">
                      <a:alpha val="43000"/>
                    </a:srgbClr>
                  </a:outerShdw>
                </a:effectLst>
                <a:latin typeface="Times New Roman" charset="0"/>
              </a:rPr>
              <a:t>“</a:t>
            </a:r>
            <a:r>
              <a:rPr lang="en-US" sz="3800" b="1" dirty="0">
                <a:solidFill>
                  <a:schemeClr val="bg1"/>
                </a:solidFill>
                <a:effectLst>
                  <a:outerShdw blurRad="50800" dist="38100" dir="2700000">
                    <a:srgbClr val="000000">
                      <a:alpha val="43000"/>
                    </a:srgbClr>
                  </a:outerShdw>
                </a:effectLst>
                <a:latin typeface="Times New Roman" charset="0"/>
              </a:rPr>
              <a:t>4. </a:t>
            </a:r>
            <a:r>
              <a:rPr lang="en-US" sz="3800" b="1" i="1" dirty="0">
                <a:solidFill>
                  <a:schemeClr val="bg1"/>
                </a:solidFill>
                <a:effectLst>
                  <a:outerShdw blurRad="50800" dist="38100" dir="2700000">
                    <a:srgbClr val="000000">
                      <a:alpha val="43000"/>
                    </a:srgbClr>
                  </a:outerShdw>
                </a:effectLst>
                <a:latin typeface="Times New Roman" charset="0"/>
              </a:rPr>
              <a:t>Thanks</a:t>
            </a:r>
            <a:r>
              <a:rPr lang="en-US" sz="3800" b="1" dirty="0">
                <a:solidFill>
                  <a:schemeClr val="bg1"/>
                </a:solidFill>
                <a:effectLst>
                  <a:outerShdw blurRad="50800" dist="38100" dir="2700000">
                    <a:srgbClr val="000000">
                      <a:alpha val="43000"/>
                    </a:srgbClr>
                  </a:outerShdw>
                </a:effectLst>
                <a:latin typeface="Times New Roman" charset="0"/>
              </a:rPr>
              <a:t>.</a:t>
            </a:r>
            <a:r>
              <a:rPr lang="en-US" sz="3800" b="1" dirty="0" smtClean="0">
                <a:solidFill>
                  <a:schemeClr val="bg1"/>
                </a:solidFill>
                <a:effectLst>
                  <a:outerShdw blurRad="50800" dist="38100" dir="2700000">
                    <a:srgbClr val="000000">
                      <a:alpha val="43000"/>
                    </a:srgbClr>
                  </a:outerShdw>
                </a:effectLst>
                <a:latin typeface="Times New Roman" charset="0"/>
              </a:rPr>
              <a:t>” (</a:t>
            </a:r>
            <a:r>
              <a:rPr lang="en-US" sz="3800" b="1" dirty="0">
                <a:solidFill>
                  <a:schemeClr val="bg1"/>
                </a:solidFill>
                <a:effectLst>
                  <a:outerShdw blurRad="50800" dist="38100" dir="2700000">
                    <a:srgbClr val="000000">
                      <a:alpha val="43000"/>
                    </a:srgbClr>
                  </a:outerShdw>
                </a:effectLst>
                <a:latin typeface="Times New Roman" charset="0"/>
              </a:rPr>
              <a:t>cf. </a:t>
            </a:r>
            <a:r>
              <a:rPr lang="en-US" sz="3800" b="1" dirty="0" smtClean="0">
                <a:solidFill>
                  <a:schemeClr val="bg1"/>
                </a:solidFill>
                <a:effectLst>
                  <a:outerShdw blurRad="50800" dist="38100" dir="2700000">
                    <a:srgbClr val="000000">
                      <a:alpha val="43000"/>
                    </a:srgbClr>
                  </a:outerShdw>
                </a:effectLst>
                <a:latin typeface="Times New Roman" charset="0"/>
              </a:rPr>
              <a:t>Col. </a:t>
            </a:r>
            <a:r>
              <a:rPr lang="en-US" sz="3800" b="1" dirty="0">
                <a:solidFill>
                  <a:schemeClr val="bg1"/>
                </a:solidFill>
                <a:effectLst>
                  <a:outerShdw blurRad="50800" dist="38100" dir="2700000">
                    <a:srgbClr val="000000">
                      <a:alpha val="43000"/>
                    </a:srgbClr>
                  </a:outerShdw>
                </a:effectLst>
                <a:latin typeface="Times New Roman" charset="0"/>
              </a:rPr>
              <a:t>3:16).</a:t>
            </a:r>
          </a:p>
          <a:p>
            <a:pPr marL="465138" indent="-465138">
              <a:spcBef>
                <a:spcPct val="20000"/>
              </a:spcBef>
            </a:pPr>
            <a:endParaRPr lang="en-US" sz="1200" b="1" dirty="0">
              <a:solidFill>
                <a:schemeClr val="bg1"/>
              </a:solidFill>
              <a:effectLst>
                <a:outerShdw blurRad="50800" dist="38100" dir="2700000">
                  <a:srgbClr val="000000">
                    <a:alpha val="43000"/>
                  </a:srgbClr>
                </a:outerShdw>
              </a:effectLst>
              <a:latin typeface="Times New Roman" charset="0"/>
            </a:endParaRPr>
          </a:p>
          <a:p>
            <a:pPr marL="465138" indent="-465138" algn="r"/>
            <a:r>
              <a:rPr lang="en-US" sz="3000" b="1" i="1" dirty="0" err="1">
                <a:solidFill>
                  <a:schemeClr val="bg1"/>
                </a:solidFill>
                <a:effectLst>
                  <a:outerShdw blurRad="50800" dist="38100" dir="2700000">
                    <a:srgbClr val="000000">
                      <a:alpha val="43000"/>
                    </a:srgbClr>
                  </a:outerShdw>
                </a:effectLst>
                <a:latin typeface="Times New Roman" charset="0"/>
              </a:rPr>
              <a:t>Thayers’s</a:t>
            </a:r>
            <a:r>
              <a:rPr lang="en-US" sz="3000" b="1" i="1" dirty="0">
                <a:solidFill>
                  <a:schemeClr val="bg1"/>
                </a:solidFill>
                <a:effectLst>
                  <a:outerShdw blurRad="50800" dist="38100" dir="2700000">
                    <a:srgbClr val="000000">
                      <a:alpha val="43000"/>
                    </a:srgbClr>
                  </a:outerShdw>
                </a:effectLst>
                <a:latin typeface="Times New Roman" charset="0"/>
              </a:rPr>
              <a:t> Greek-English Lexicon                of the New Testament</a:t>
            </a:r>
            <a:r>
              <a:rPr lang="en-US" sz="3000" b="1" dirty="0">
                <a:solidFill>
                  <a:schemeClr val="bg1"/>
                </a:solidFill>
                <a:effectLst>
                  <a:outerShdw blurRad="50800" dist="38100" dir="2700000">
                    <a:srgbClr val="000000">
                      <a:alpha val="43000"/>
                    </a:srgbClr>
                  </a:outerShdw>
                </a:effectLst>
                <a:latin typeface="Times New Roman" charset="0"/>
              </a:rPr>
              <a:t>,</a:t>
            </a:r>
            <a:r>
              <a:rPr lang="en-US" sz="3000" b="1" dirty="0" smtClean="0">
                <a:solidFill>
                  <a:schemeClr val="bg1"/>
                </a:solidFill>
                <a:effectLst>
                  <a:outerShdw blurRad="50800" dist="38100" dir="2700000">
                    <a:srgbClr val="000000">
                      <a:alpha val="43000"/>
                    </a:srgbClr>
                  </a:outerShdw>
                </a:effectLst>
                <a:latin typeface="Times New Roman" charset="0"/>
              </a:rPr>
              <a:t> 665</a:t>
            </a:r>
            <a:r>
              <a:rPr lang="en-US" sz="3000" b="1" dirty="0">
                <a:solidFill>
                  <a:schemeClr val="bg1"/>
                </a:solidFill>
                <a:effectLst>
                  <a:outerShdw blurRad="50800" dist="38100" dir="2700000">
                    <a:srgbClr val="000000">
                      <a:alpha val="43000"/>
                    </a:srgbClr>
                  </a:outerShdw>
                </a:effectLst>
                <a:latin typeface="Times New Roman" charset="0"/>
              </a:rPr>
              <a:t>-666</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102">
                                            <p:txEl>
                                              <p:pRg st="1" end="1"/>
                                            </p:txEl>
                                          </p:spTgt>
                                        </p:tgtEl>
                                        <p:attrNameLst>
                                          <p:attrName>style.visibility</p:attrName>
                                        </p:attrNameLst>
                                      </p:cBhvr>
                                      <p:to>
                                        <p:strVal val="visible"/>
                                      </p:to>
                                    </p:set>
                                    <p:animEffect transition="in" filter="fade">
                                      <p:cBhvr>
                                        <p:cTn id="7" dur="1000"/>
                                        <p:tgtEl>
                                          <p:spTgt spid="4102">
                                            <p:txEl>
                                              <p:pRg st="1" end="1"/>
                                            </p:txEl>
                                          </p:spTgt>
                                        </p:tgtEl>
                                      </p:cBhvr>
                                    </p:animEffect>
                                    <p:anim calcmode="lin" valueType="num">
                                      <p:cBhvr>
                                        <p:cTn id="8" dur="1000" fill="hold"/>
                                        <p:tgtEl>
                                          <p:spTgt spid="410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102">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102">
                                            <p:txEl>
                                              <p:pRg st="3" end="3"/>
                                            </p:txEl>
                                          </p:spTgt>
                                        </p:tgtEl>
                                        <p:attrNameLst>
                                          <p:attrName>style.visibility</p:attrName>
                                        </p:attrNameLst>
                                      </p:cBhvr>
                                      <p:to>
                                        <p:strVal val="visible"/>
                                      </p:to>
                                    </p:set>
                                    <p:animEffect transition="in" filter="fade">
                                      <p:cBhvr>
                                        <p:cTn id="12" dur="1000"/>
                                        <p:tgtEl>
                                          <p:spTgt spid="4102">
                                            <p:txEl>
                                              <p:pRg st="3" end="3"/>
                                            </p:txEl>
                                          </p:spTgt>
                                        </p:tgtEl>
                                      </p:cBhvr>
                                    </p:animEffect>
                                    <p:anim calcmode="lin" valueType="num">
                                      <p:cBhvr>
                                        <p:cTn id="13" dur="1000" fill="hold"/>
                                        <p:tgtEl>
                                          <p:spTgt spid="4102">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410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54" name="Rectangle 6"/>
          <p:cNvSpPr>
            <a:spLocks noChangeArrowheads="1"/>
          </p:cNvSpPr>
          <p:nvPr/>
        </p:nvSpPr>
        <p:spPr bwMode="auto">
          <a:xfrm>
            <a:off x="0" y="0"/>
            <a:ext cx="9144000" cy="6858000"/>
          </a:xfrm>
          <a:prstGeom prst="rect">
            <a:avLst/>
          </a:prstGeom>
          <a:solidFill>
            <a:srgbClr val="333300">
              <a:alpha val="38000"/>
            </a:srgbClr>
          </a:solidFill>
          <a:ln w="9525">
            <a:noFill/>
            <a:miter lim="800000"/>
            <a:headEnd/>
            <a:tailEnd/>
          </a:ln>
          <a:effectLst/>
        </p:spPr>
        <p:txBody>
          <a:bodyPr wrap="none" anchor="ctr">
            <a:prstTxWarp prst="textNoShape">
              <a:avLst/>
            </a:prstTxWarp>
          </a:bodyPr>
          <a:lstStyle/>
          <a:p>
            <a:pPr algn="ctr"/>
            <a:endParaRPr lang="en-US" b="1"/>
          </a:p>
        </p:txBody>
      </p:sp>
      <p:sp>
        <p:nvSpPr>
          <p:cNvPr id="2052" name="Rectangle 4" descr="White marble"/>
          <p:cNvSpPr>
            <a:spLocks noChangeArrowheads="1"/>
          </p:cNvSpPr>
          <p:nvPr/>
        </p:nvSpPr>
        <p:spPr bwMode="auto">
          <a:xfrm>
            <a:off x="0" y="0"/>
            <a:ext cx="9144000" cy="1752600"/>
          </a:xfrm>
          <a:prstGeom prst="rect">
            <a:avLst/>
          </a:prstGeom>
          <a:blipFill dpi="0" rotWithShape="1">
            <a:blip r:embed="rId3">
              <a:alphaModFix amt="34000"/>
            </a:blip>
            <a:srcRect/>
            <a:tile tx="0" ty="0" sx="100000" sy="100000" flip="none" algn="tl"/>
          </a:blipFill>
          <a:ln w="9525">
            <a:noFill/>
            <a:miter lim="800000"/>
            <a:headEnd/>
            <a:tailEnd/>
          </a:ln>
          <a:effectLst/>
        </p:spPr>
        <p:txBody>
          <a:bodyPr wrap="none" anchor="ctr">
            <a:prstTxWarp prst="textNoShape">
              <a:avLst/>
            </a:prstTxWarp>
          </a:bodyPr>
          <a:lstStyle/>
          <a:p>
            <a:endParaRPr lang="en-US"/>
          </a:p>
        </p:txBody>
      </p:sp>
      <p:sp>
        <p:nvSpPr>
          <p:cNvPr id="2050" name="Rectangle 2"/>
          <p:cNvSpPr>
            <a:spLocks noGrp="1" noChangeArrowheads="1"/>
          </p:cNvSpPr>
          <p:nvPr>
            <p:ph type="ctrTitle"/>
          </p:nvPr>
        </p:nvSpPr>
        <p:spPr>
          <a:xfrm>
            <a:off x="685800" y="149225"/>
            <a:ext cx="7772400" cy="1470025"/>
          </a:xfrm>
          <a:effectLst>
            <a:outerShdw blurRad="63500" dist="38099" dir="2700000" algn="ctr" rotWithShape="0">
              <a:schemeClr val="tx1">
                <a:alpha val="74998"/>
              </a:schemeClr>
            </a:outerShdw>
          </a:effectLst>
        </p:spPr>
        <p:txBody>
          <a:bodyPr/>
          <a:lstStyle/>
          <a:p>
            <a:r>
              <a:rPr lang="en-US" sz="5000" b="1" dirty="0" smtClean="0">
                <a:effectLst/>
                <a:latin typeface="Elephant" pitchFamily="18" charset="0"/>
              </a:rPr>
              <a:t>Colossians 3:16</a:t>
            </a:r>
            <a:endParaRPr lang="en-US" sz="5000" b="1" dirty="0">
              <a:effectLst/>
              <a:latin typeface="Elephant" pitchFamily="18" charset="0"/>
            </a:endParaRPr>
          </a:p>
        </p:txBody>
      </p:sp>
      <p:sp>
        <p:nvSpPr>
          <p:cNvPr id="2053" name="Rectangle 5"/>
          <p:cNvSpPr>
            <a:spLocks noChangeArrowheads="1"/>
          </p:cNvSpPr>
          <p:nvPr/>
        </p:nvSpPr>
        <p:spPr bwMode="auto">
          <a:xfrm>
            <a:off x="1676400" y="2057400"/>
            <a:ext cx="7086600" cy="4572000"/>
          </a:xfrm>
          <a:prstGeom prst="rect">
            <a:avLst/>
          </a:prstGeom>
          <a:noFill/>
          <a:ln w="9525">
            <a:noFill/>
            <a:miter lim="800000"/>
            <a:headEnd/>
            <a:tailEnd/>
          </a:ln>
          <a:effectLst/>
        </p:spPr>
        <p:txBody>
          <a:bodyPr>
            <a:prstTxWarp prst="textNoShape">
              <a:avLst/>
            </a:prstTxWarp>
          </a:bodyPr>
          <a:lstStyle/>
          <a:p>
            <a:pPr>
              <a:spcBef>
                <a:spcPct val="20000"/>
              </a:spcBef>
            </a:pPr>
            <a:r>
              <a:rPr lang="en-US" sz="4000" b="1" dirty="0" smtClean="0">
                <a:solidFill>
                  <a:schemeClr val="bg1"/>
                </a:solidFill>
                <a:effectLst>
                  <a:outerShdw blurRad="50800" dist="38100" dir="2700000">
                    <a:srgbClr val="000000">
                      <a:alpha val="43000"/>
                    </a:srgbClr>
                  </a:outerShdw>
                </a:effectLst>
                <a:latin typeface="Times New Roman" charset="0"/>
              </a:rPr>
              <a:t>“Let the word of Christ dwell in you richly in all wisdom, teaching and admonishing one another in psalms and hymns and spiritual songs, singing with grace in your hearts to the Lord.”</a:t>
            </a:r>
            <a:endParaRPr lang="en-US" sz="4000" b="1" dirty="0">
              <a:solidFill>
                <a:schemeClr val="bg1"/>
              </a:solidFill>
              <a:effectLst>
                <a:outerShdw blurRad="50800" dist="38100" dir="2700000">
                  <a:srgbClr val="000000">
                    <a:alpha val="43000"/>
                  </a:srgbClr>
                </a:outerShdw>
              </a:effectLst>
              <a:latin typeface="Times New Roman"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1000" fill="hold"/>
                                        <p:tgtEl>
                                          <p:spTgt spid="2050"/>
                                        </p:tgtEl>
                                        <p:attrNameLst>
                                          <p:attrName>ppt_w</p:attrName>
                                        </p:attrNameLst>
                                      </p:cBhvr>
                                      <p:tavLst>
                                        <p:tav tm="0">
                                          <p:val>
                                            <p:strVal val="#ppt_w*0.70"/>
                                          </p:val>
                                        </p:tav>
                                        <p:tav tm="100000">
                                          <p:val>
                                            <p:strVal val="#ppt_w"/>
                                          </p:val>
                                        </p:tav>
                                      </p:tavLst>
                                    </p:anim>
                                    <p:anim calcmode="lin" valueType="num">
                                      <p:cBhvr>
                                        <p:cTn id="8" dur="1000" fill="hold"/>
                                        <p:tgtEl>
                                          <p:spTgt spid="2050"/>
                                        </p:tgtEl>
                                        <p:attrNameLst>
                                          <p:attrName>ppt_h</p:attrName>
                                        </p:attrNameLst>
                                      </p:cBhvr>
                                      <p:tavLst>
                                        <p:tav tm="0">
                                          <p:val>
                                            <p:strVal val="#ppt_h"/>
                                          </p:val>
                                        </p:tav>
                                        <p:tav tm="100000">
                                          <p:val>
                                            <p:strVal val="#ppt_h"/>
                                          </p:val>
                                        </p:tav>
                                      </p:tavLst>
                                    </p:anim>
                                    <p:animEffect transition="in" filter="fade">
                                      <p:cBhvr>
                                        <p:cTn id="9" dur="1000"/>
                                        <p:tgtEl>
                                          <p:spTgt spid="2050"/>
                                        </p:tgtEl>
                                      </p:cBhvr>
                                    </p:animEffect>
                                  </p:childTnLst>
                                </p:cTn>
                              </p:par>
                              <p:par>
                                <p:cTn id="10" presetID="42" presetClass="entr" presetSubtype="0" fill="hold" nodeType="withEffect">
                                  <p:stCondLst>
                                    <p:cond delay="0"/>
                                  </p:stCondLst>
                                  <p:childTnLst>
                                    <p:set>
                                      <p:cBhvr>
                                        <p:cTn id="11" dur="1" fill="hold">
                                          <p:stCondLst>
                                            <p:cond delay="0"/>
                                          </p:stCondLst>
                                        </p:cTn>
                                        <p:tgtEl>
                                          <p:spTgt spid="2053">
                                            <p:txEl>
                                              <p:pRg st="0" end="0"/>
                                            </p:txEl>
                                          </p:spTgt>
                                        </p:tgtEl>
                                        <p:attrNameLst>
                                          <p:attrName>style.visibility</p:attrName>
                                        </p:attrNameLst>
                                      </p:cBhvr>
                                      <p:to>
                                        <p:strVal val="visible"/>
                                      </p:to>
                                    </p:set>
                                    <p:animEffect transition="in" filter="fade">
                                      <p:cBhvr>
                                        <p:cTn id="12" dur="1000"/>
                                        <p:tgtEl>
                                          <p:spTgt spid="2053">
                                            <p:txEl>
                                              <p:pRg st="0" end="0"/>
                                            </p:txEl>
                                          </p:spTgt>
                                        </p:tgtEl>
                                      </p:cBhvr>
                                    </p:animEffect>
                                    <p:anim calcmode="lin" valueType="num">
                                      <p:cBhvr>
                                        <p:cTn id="13" dur="1000" fill="hold"/>
                                        <p:tgtEl>
                                          <p:spTgt spid="205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205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86</TotalTime>
  <Words>656</Words>
  <Application>Microsoft Macintosh PowerPoint</Application>
  <PresentationFormat>On-screen Show (4:3)</PresentationFormat>
  <Paragraphs>46</Paragraphs>
  <Slides>12</Slides>
  <Notes>5</Notes>
  <HiddenSlides>0</HiddenSlides>
  <MMClips>0</MMClips>
  <ScaleCrop>false</ScaleCrop>
  <HeadingPairs>
    <vt:vector size="6" baseType="variant">
      <vt:variant>
        <vt:lpstr>Fonts Used</vt:lpstr>
      </vt:variant>
      <vt:variant>
        <vt:i4>2</vt:i4>
      </vt:variant>
      <vt:variant>
        <vt:lpstr>Design Template</vt:lpstr>
      </vt:variant>
      <vt:variant>
        <vt:i4>1</vt:i4>
      </vt:variant>
      <vt:variant>
        <vt:lpstr>Slide Titles</vt:lpstr>
      </vt:variant>
      <vt:variant>
        <vt:i4>12</vt:i4>
      </vt:variant>
    </vt:vector>
  </HeadingPairs>
  <TitlesOfParts>
    <vt:vector size="15" baseType="lpstr">
      <vt:lpstr>Elephant</vt:lpstr>
      <vt:lpstr>Athenian</vt:lpstr>
      <vt:lpstr>Default Design</vt:lpstr>
      <vt:lpstr>2 Corinthians 13:11-14</vt:lpstr>
      <vt:lpstr>The Grace of God (2 Corinthians 13:11-14)</vt:lpstr>
      <vt:lpstr>Colossians 4:16</vt:lpstr>
      <vt:lpstr>The Grace of God (2 Corinthians 13:11-14)</vt:lpstr>
      <vt:lpstr>Romans 3:23-24</vt:lpstr>
      <vt:lpstr>The Grace of God (2 Corinthians 13:11-14)</vt:lpstr>
      <vt:lpstr>Romans 12:6</vt:lpstr>
      <vt:lpstr>The Grace of God (2 Corinthians 13:11-14)</vt:lpstr>
      <vt:lpstr>Colossians 3:16</vt:lpstr>
      <vt:lpstr>The Grace of God (2 Corinthians 13:11-14)</vt:lpstr>
      <vt:lpstr>The Grace of God (2 Corinthians 13:11-14)</vt:lpstr>
      <vt:lpstr>The Grace of God (2 Corinthians 13:11-14)</vt:lpstr>
    </vt:vector>
  </TitlesOfParts>
  <Company>Audio Visual Innovations,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ptrusik</dc:creator>
  <cp:lastModifiedBy>Kyle Pope</cp:lastModifiedBy>
  <cp:revision>8</cp:revision>
  <dcterms:created xsi:type="dcterms:W3CDTF">2018-09-07T07:40:40Z</dcterms:created>
  <dcterms:modified xsi:type="dcterms:W3CDTF">2018-09-07T07:40:57Z</dcterms:modified>
</cp:coreProperties>
</file>