
<file path=[Content_Types].xml><?xml version="1.0" encoding="utf-8"?>
<Types xmlns="http://schemas.openxmlformats.org/package/2006/content-types">
  <Override PartName="/ppt/notesSlides/notesSlide5.xml" ContentType="application/vnd.openxmlformats-officedocument.presentationml.notesSlide+xml"/>
  <Override PartName="/customXml/itemProps2.xml" ContentType="application/vnd.openxmlformats-officedocument.customXmlProperties+xml"/>
  <Override PartName="/ppt/slideLayouts/slideLayout1.xml" ContentType="application/vnd.openxmlformats-officedocument.presentationml.slideLayout+xml"/>
  <Default Extension="png" ContentType="image/png"/>
  <Default Extension="jpeg" ContentType="image/jpeg"/>
  <Default Extension="xml" ContentType="application/xml"/>
  <Default Extension="rels" ContentType="application/vnd.openxmlformats-package.relationships+xml"/>
  <Override PartName="/ppt/notesSlides/notesSlide3.xml" ContentType="application/vnd.openxmlformats-officedocument.presentationml.notes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notesSlides/notesSlide6.xml" ContentType="application/vnd.openxmlformats-officedocument.presentationml.notesSlide+xml"/>
  <Override PartName="/customXml/itemProps3.xml" ContentType="application/vnd.openxmlformats-officedocument.customXml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notesSlides/notesSlide4.xml" ContentType="application/vnd.openxmlformats-officedocument.presentationml.notesSlide+xml"/>
  <Override PartName="/customXml/itemProps1.xml" ContentType="application/vnd.openxmlformats-officedocument.customXmlProperties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presentation.xml" ContentType="application/vnd.openxmlformats-officedocument.presentationml.presentation.main+xml"/>
  <Override PartName="/ppt/notesSlides/notesSlide2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docProps/custom.xml" ContentType="application/vnd.openxmlformats-officedocument.custom-properties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customXml/itemProps4.xml" ContentType="application/vnd.openxmlformats-officedocument.customXmlPropertie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9" r:id="rId5"/>
  </p:sldMasterIdLst>
  <p:notesMasterIdLst>
    <p:notesMasterId r:id="rId12"/>
  </p:notesMasterIdLst>
  <p:sldIdLst>
    <p:sldId id="257" r:id="rId6"/>
    <p:sldId id="258" r:id="rId7"/>
    <p:sldId id="259" r:id="rId8"/>
    <p:sldId id="260" r:id="rId9"/>
    <p:sldId id="261" r:id="rId10"/>
    <p:sldId id="262" r:id="rId1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horzBarState="maximized"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33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customXml" Target="../customXml/item4.xml"/><Relationship Id="rId5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0B5184-CF04-4C9D-9C7B-954CEDA6FF98}" type="datetimeFigureOut">
              <a:rPr lang="en-US" smtClean="0"/>
              <a:pPr/>
              <a:t>9/6/18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CBC1DB-CBAD-4F67-99F5-62B72D99359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CBC1DB-CBAD-4F67-99F5-62B72D993597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CBC1DB-CBAD-4F67-99F5-62B72D993597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CBC1DB-CBAD-4F67-99F5-62B72D993597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CBC1DB-CBAD-4F67-99F5-62B72D993597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CBC1DB-CBAD-4F67-99F5-62B72D993597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CBC1DB-CBAD-4F67-99F5-62B72D993597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bg>
      <p:bgPr>
        <a:gradFill rotWithShape="0">
          <a:gsLst>
            <a:gs pos="0">
              <a:schemeClr val="accent1"/>
            </a:gs>
            <a:gs pos="100000">
              <a:schemeClr val="bg1"/>
            </a:gs>
          </a:gsLst>
          <a:path path="shape">
            <a:fillToRect l="25833" t="26666" r="18" b="45557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0"/>
            <a:ext cx="9142413" cy="6856413"/>
            <a:chOff x="0" y="0"/>
            <a:chExt cx="5759" cy="4319"/>
          </a:xfrm>
        </p:grpSpPr>
        <p:grpSp>
          <p:nvGrpSpPr>
            <p:cNvPr id="3075" name="Group 3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pic>
            <p:nvPicPr>
              <p:cNvPr id="3076" name="Picture 4"/>
              <p:cNvPicPr>
                <a:picLocks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0" y="0"/>
                <a:ext cx="832" cy="431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sp>
            <p:nvSpPr>
              <p:cNvPr id="3077" name="Rectangle 5"/>
              <p:cNvSpPr>
                <a:spLocks noChangeArrowheads="1"/>
              </p:cNvSpPr>
              <p:nvPr/>
            </p:nvSpPr>
            <p:spPr bwMode="auto">
              <a:xfrm>
                <a:off x="0" y="1152"/>
                <a:ext cx="5759" cy="1200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pic>
          <p:nvPicPr>
            <p:cNvPr id="3078" name="Picture 6"/>
            <p:cNvPicPr>
              <a:picLocks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88" y="836"/>
              <a:ext cx="1152" cy="12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sp>
        <p:nvSpPr>
          <p:cNvPr id="3079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2362200" y="1828800"/>
            <a:ext cx="6780213" cy="19050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dt" sz="quarter" idx="2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CC66"/>
                </a:solidFill>
              </a:defRPr>
            </a:lvl1pPr>
          </a:lstStyle>
          <a:p>
            <a:endParaRPr lang="en-US"/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CC66"/>
                </a:solidFill>
              </a:defRPr>
            </a:lvl1pPr>
          </a:lstStyle>
          <a:p>
            <a:endParaRPr lang="en-US"/>
          </a:p>
        </p:txBody>
      </p:sp>
      <p:sp>
        <p:nvSpPr>
          <p:cNvPr id="3083" name="Rectangle 11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CC66"/>
                </a:solidFill>
              </a:defRPr>
            </a:lvl1pPr>
          </a:lstStyle>
          <a:p>
            <a:fld id="{41BD99B7-8625-480B-80A4-B7E059CDB04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3F029DCB-4C7E-4BE2-B7F6-EA711B9BB8B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055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1A735C4B-0302-4F70-BEAE-034263E119E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90364E66-7A7D-485E-97BB-53586F0E5E8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FC2AE200-7506-4614-964A-F5BA3422371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386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4689E8B8-90FD-4AE6-9DF9-17E3F85228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A6B76B86-228A-4B28-8687-DAB1CC97DC8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74DDB868-C0B3-43C9-821C-8C99190D20B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3F5F4486-6710-404C-8FB6-6C051EEAFB9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B8B5FAD-363E-426D-BCD1-3A7D4312F4B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A11990E7-9843-4DAF-89CA-BF8E3523202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gradFill rotWithShape="0">
          <a:gsLst>
            <a:gs pos="0">
              <a:schemeClr val="accent1"/>
            </a:gs>
            <a:gs pos="100000">
              <a:schemeClr val="bg1"/>
            </a:gs>
          </a:gsLst>
          <a:path path="shape">
            <a:fillToRect l="833" t="8888" r="14168" b="74445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-1588"/>
            <a:ext cx="9142413" cy="6859588"/>
            <a:chOff x="0" y="-1"/>
            <a:chExt cx="5759" cy="4321"/>
          </a:xfrm>
        </p:grpSpPr>
        <p:pic>
          <p:nvPicPr>
            <p:cNvPr id="2051" name="Picture 3"/>
            <p:cNvPicPr>
              <a:picLocks noChangeArrowheads="1"/>
            </p:cNvPicPr>
            <p:nvPr/>
          </p:nvPicPr>
          <p:blipFill>
            <a:blip r:embed="rId13" cstate="print"/>
            <a:stretch>
              <a:fillRect/>
            </a:stretch>
          </p:blipFill>
          <p:spPr bwMode="auto">
            <a:xfrm>
              <a:off x="4320" y="-1"/>
              <a:ext cx="1439" cy="43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2052" name="Rectangle 4"/>
            <p:cNvSpPr>
              <a:spLocks noChangeArrowheads="1"/>
            </p:cNvSpPr>
            <p:nvPr/>
          </p:nvSpPr>
          <p:spPr bwMode="auto">
            <a:xfrm>
              <a:off x="0" y="384"/>
              <a:ext cx="5759" cy="72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54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" y="1981200"/>
            <a:ext cx="66294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76200" y="609600"/>
            <a:ext cx="6705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>
              <a:lumMod val="40000"/>
              <a:lumOff val="60000"/>
            </a:schemeClr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600" b="1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3200" b="1">
          <a:solidFill>
            <a:srgbClr val="FFFFFF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800" b="1">
          <a:solidFill>
            <a:srgbClr val="FFFFFF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400" b="1">
          <a:solidFill>
            <a:srgbClr val="FFFFFF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 b="1">
          <a:solidFill>
            <a:srgbClr val="FFFFFF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609600"/>
            <a:ext cx="6705600" cy="914400"/>
          </a:xfrm>
        </p:spPr>
        <p:txBody>
          <a:bodyPr/>
          <a:lstStyle/>
          <a:p>
            <a:r>
              <a:rPr lang="en-US" sz="54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Ingratitude</a:t>
            </a:r>
            <a:endParaRPr lang="en-US" sz="5400" b="1" dirty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2286000"/>
            <a:ext cx="6629400" cy="4343400"/>
          </a:xfrm>
        </p:spPr>
        <p:txBody>
          <a:bodyPr/>
          <a:lstStyle/>
          <a:p>
            <a:pPr marL="741363" indent="-504825">
              <a:buFont typeface="+mj-lt"/>
              <a:buAutoNum type="arabicPeriod"/>
            </a:pPr>
            <a:r>
              <a:rPr lang="en-US" sz="4400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Ingratitude is common.</a:t>
            </a:r>
          </a:p>
          <a:p>
            <a:pPr marL="1030288" lvl="1" indent="-393700">
              <a:buFont typeface="Arial" pitchFamily="34" charset="0"/>
              <a:buChar char="•"/>
            </a:pPr>
            <a:r>
              <a:rPr lang="en-US" sz="3600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Children and parents.</a:t>
            </a:r>
          </a:p>
          <a:p>
            <a:pPr marL="1030288" lvl="1" indent="-393700">
              <a:buFont typeface="Arial" pitchFamily="34" charset="0"/>
              <a:buChar char="•"/>
            </a:pPr>
            <a:r>
              <a:rPr lang="en-US" sz="3600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Husbands and wives.</a:t>
            </a:r>
          </a:p>
          <a:p>
            <a:pPr marL="1030288" lvl="1" indent="-393700">
              <a:buFont typeface="Arial" pitchFamily="34" charset="0"/>
              <a:buChar char="•"/>
            </a:pPr>
            <a:r>
              <a:rPr lang="en-US" sz="3600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Employers and employees.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609600"/>
            <a:ext cx="6705600" cy="914400"/>
          </a:xfrm>
        </p:spPr>
        <p:txBody>
          <a:bodyPr/>
          <a:lstStyle/>
          <a:p>
            <a:r>
              <a:rPr lang="en-US" sz="54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Ingratitude</a:t>
            </a:r>
            <a:endParaRPr lang="en-US" sz="5400" b="1" dirty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2286000"/>
            <a:ext cx="6629400" cy="4343400"/>
          </a:xfrm>
        </p:spPr>
        <p:txBody>
          <a:bodyPr/>
          <a:lstStyle/>
          <a:p>
            <a:pPr marL="803275" indent="-566738">
              <a:buFont typeface="+mj-lt"/>
              <a:buAutoNum type="arabicPeriod" startAt="2"/>
            </a:pPr>
            <a:r>
              <a:rPr lang="en-US" sz="4400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As Christians…</a:t>
            </a:r>
          </a:p>
          <a:p>
            <a:pPr marL="1030288" lvl="1" indent="-393700">
              <a:buFont typeface="Arial" pitchFamily="34" charset="0"/>
              <a:buChar char="•"/>
            </a:pPr>
            <a:r>
              <a:rPr lang="en-US" sz="3600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For each other.</a:t>
            </a:r>
          </a:p>
          <a:p>
            <a:pPr marL="1030288" lvl="1" indent="-393700">
              <a:buFont typeface="Arial" pitchFamily="34" charset="0"/>
              <a:buChar char="•"/>
            </a:pPr>
            <a:r>
              <a:rPr lang="en-US" sz="3600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Blessings of God.</a:t>
            </a:r>
          </a:p>
          <a:p>
            <a:pPr marL="1030288" lvl="1" indent="-393700">
              <a:buFont typeface="Arial" pitchFamily="34" charset="0"/>
              <a:buChar char="•"/>
            </a:pPr>
            <a:r>
              <a:rPr lang="en-US" sz="3600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The sin of ingratitude.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609600"/>
            <a:ext cx="6705600" cy="914400"/>
          </a:xfrm>
        </p:spPr>
        <p:txBody>
          <a:bodyPr/>
          <a:lstStyle/>
          <a:p>
            <a:r>
              <a:rPr lang="en-US" sz="54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Ingratitude</a:t>
            </a:r>
            <a:endParaRPr lang="en-US" sz="5400" b="1" dirty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2286000"/>
            <a:ext cx="6629400" cy="4343400"/>
          </a:xfrm>
        </p:spPr>
        <p:txBody>
          <a:bodyPr/>
          <a:lstStyle/>
          <a:p>
            <a:pPr marL="736600" indent="-500063">
              <a:buFont typeface="+mj-lt"/>
              <a:buAutoNum type="romanUcPeriod"/>
            </a:pPr>
            <a:r>
              <a:rPr lang="en-US" sz="4400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Ingratitude illustrated (Luke 17:11-19).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609600"/>
            <a:ext cx="6705600" cy="914400"/>
          </a:xfrm>
        </p:spPr>
        <p:txBody>
          <a:bodyPr/>
          <a:lstStyle/>
          <a:p>
            <a:r>
              <a:rPr lang="en-US" sz="54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Ingratitude</a:t>
            </a:r>
            <a:endParaRPr lang="en-US" sz="5400" b="1" dirty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981200"/>
            <a:ext cx="6629400" cy="4648200"/>
          </a:xfrm>
        </p:spPr>
        <p:txBody>
          <a:bodyPr/>
          <a:lstStyle/>
          <a:p>
            <a:pPr marL="914400" indent="-679450">
              <a:buFont typeface="+mj-lt"/>
              <a:buAutoNum type="romanUcPeriod" startAt="2"/>
            </a:pPr>
            <a:r>
              <a:rPr lang="en-US" sz="4400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Christians should have a spirit of gratitude.</a:t>
            </a:r>
          </a:p>
          <a:p>
            <a:pPr marL="1201738" lvl="1" indent="-565150">
              <a:buFont typeface="+mj-lt"/>
              <a:buAutoNum type="alphaUcPeriod"/>
            </a:pPr>
            <a:r>
              <a:rPr lang="en-US" sz="3600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This is thankfulness.</a:t>
            </a:r>
          </a:p>
          <a:p>
            <a:pPr marL="1201738" lvl="1" indent="-565150">
              <a:buFont typeface="+mj-lt"/>
              <a:buAutoNum type="alphaUcPeriod"/>
            </a:pPr>
            <a:r>
              <a:rPr lang="en-US" sz="3600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The wicked are </a:t>
            </a:r>
            <a:r>
              <a:rPr lang="en-US" sz="3600" dirty="0" err="1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unthank-ful</a:t>
            </a:r>
            <a:r>
              <a:rPr lang="en-US" sz="3600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 (2 Tim. 3:1-5; Rom. 1:18-23).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609600"/>
            <a:ext cx="6705600" cy="914400"/>
          </a:xfrm>
        </p:spPr>
        <p:txBody>
          <a:bodyPr/>
          <a:lstStyle/>
          <a:p>
            <a:r>
              <a:rPr lang="en-US" sz="54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Ingratitude</a:t>
            </a:r>
            <a:endParaRPr lang="en-US" sz="5400" b="1" dirty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981200"/>
            <a:ext cx="6629400" cy="4648200"/>
          </a:xfrm>
        </p:spPr>
        <p:txBody>
          <a:bodyPr/>
          <a:lstStyle/>
          <a:p>
            <a:pPr marL="1092200" indent="-857250">
              <a:buFont typeface="+mj-lt"/>
              <a:buAutoNum type="romanUcPeriod" startAt="3"/>
            </a:pPr>
            <a:r>
              <a:rPr lang="en-US" sz="4400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Christians should be grateful to God.</a:t>
            </a:r>
          </a:p>
          <a:p>
            <a:pPr marL="1201738" lvl="1" indent="-565150">
              <a:buFont typeface="+mj-lt"/>
              <a:buAutoNum type="alphaUcPeriod"/>
            </a:pPr>
            <a:r>
              <a:rPr lang="en-US" sz="3600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He is the Creator.</a:t>
            </a:r>
          </a:p>
          <a:p>
            <a:pPr marL="1309688" lvl="2" indent="-273050"/>
            <a:r>
              <a:rPr lang="en-US" sz="3200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Acts 17:22-28</a:t>
            </a:r>
          </a:p>
          <a:p>
            <a:pPr marL="1309688" lvl="2" indent="-273050"/>
            <a:r>
              <a:rPr lang="en-US" sz="3200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Job 33:4</a:t>
            </a:r>
          </a:p>
          <a:p>
            <a:pPr marL="1309688" lvl="2" indent="-273050"/>
            <a:r>
              <a:rPr lang="en-US" sz="3200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Eph. 5:20; Col. 3:17;                   1 Thess. 5:18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609600"/>
            <a:ext cx="6705600" cy="914400"/>
          </a:xfrm>
        </p:spPr>
        <p:txBody>
          <a:bodyPr/>
          <a:lstStyle/>
          <a:p>
            <a:r>
              <a:rPr lang="en-US" sz="54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Ingratitude</a:t>
            </a:r>
            <a:endParaRPr lang="en-US" sz="5400" b="1" dirty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981200"/>
            <a:ext cx="6629400" cy="4648200"/>
          </a:xfrm>
        </p:spPr>
        <p:txBody>
          <a:bodyPr/>
          <a:lstStyle/>
          <a:p>
            <a:pPr marL="1092200" indent="-857250">
              <a:buFont typeface="+mj-lt"/>
              <a:buAutoNum type="romanUcPeriod" startAt="3"/>
            </a:pPr>
            <a:r>
              <a:rPr lang="en-US" sz="4400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Christians should be grateful to God.</a:t>
            </a:r>
          </a:p>
          <a:p>
            <a:pPr marL="1379538" lvl="1" indent="-742950">
              <a:buFont typeface="+mj-lt"/>
              <a:buAutoNum type="alphaUcPeriod" startAt="2"/>
            </a:pPr>
            <a:r>
              <a:rPr lang="en-US" sz="3600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He gives every good gift (James 1:17).</a:t>
            </a:r>
          </a:p>
          <a:p>
            <a:pPr marL="1309688" lvl="2" indent="-273050"/>
            <a:r>
              <a:rPr lang="en-US" sz="3200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Eph. 1:3; 1 John 4:9</a:t>
            </a:r>
          </a:p>
          <a:p>
            <a:pPr marL="1309688" lvl="2" indent="-273050"/>
            <a:r>
              <a:rPr lang="en-US" sz="3200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Col. 1:12-14</a:t>
            </a:r>
          </a:p>
          <a:p>
            <a:pPr marL="1309688" lvl="2" indent="-273050"/>
            <a:r>
              <a:rPr lang="en-US" sz="3200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1 Pet. 1:3-4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TS001069002">
  <a:themeElements>
    <a:clrScheme name="Office Theme 1">
      <a:dk1>
        <a:srgbClr val="5F5F5F"/>
      </a:dk1>
      <a:lt1>
        <a:srgbClr val="FFCC66"/>
      </a:lt1>
      <a:dk2>
        <a:srgbClr val="000000"/>
      </a:dk2>
      <a:lt2>
        <a:srgbClr val="999933"/>
      </a:lt2>
      <a:accent1>
        <a:srgbClr val="CC9900"/>
      </a:accent1>
      <a:accent2>
        <a:srgbClr val="669900"/>
      </a:accent2>
      <a:accent3>
        <a:srgbClr val="AAAAAA"/>
      </a:accent3>
      <a:accent4>
        <a:srgbClr val="DAAE56"/>
      </a:accent4>
      <a:accent5>
        <a:srgbClr val="E2CAAA"/>
      </a:accent5>
      <a:accent6>
        <a:srgbClr val="5C8A00"/>
      </a:accent6>
      <a:hlink>
        <a:srgbClr val="CC0000"/>
      </a:hlink>
      <a:folHlink>
        <a:srgbClr val="CCCCCC"/>
      </a:folHlink>
    </a:clrScheme>
    <a:fontScheme name="Office Them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Office Theme 1">
        <a:dk1>
          <a:srgbClr val="5F5F5F"/>
        </a:dk1>
        <a:lt1>
          <a:srgbClr val="FFCC66"/>
        </a:lt1>
        <a:dk2>
          <a:srgbClr val="000000"/>
        </a:dk2>
        <a:lt2>
          <a:srgbClr val="999933"/>
        </a:lt2>
        <a:accent1>
          <a:srgbClr val="CC9900"/>
        </a:accent1>
        <a:accent2>
          <a:srgbClr val="669900"/>
        </a:accent2>
        <a:accent3>
          <a:srgbClr val="AAAAAA"/>
        </a:accent3>
        <a:accent4>
          <a:srgbClr val="DAAE56"/>
        </a:accent4>
        <a:accent5>
          <a:srgbClr val="E2CAAA"/>
        </a:accent5>
        <a:accent6>
          <a:srgbClr val="5C8A00"/>
        </a:accent6>
        <a:hlink>
          <a:srgbClr val="CC0000"/>
        </a:hlink>
        <a:folHlink>
          <a:srgbClr val="CC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DDDDDD"/>
        </a:lt1>
        <a:dk2>
          <a:srgbClr val="9FAC93"/>
        </a:dk2>
        <a:lt2>
          <a:srgbClr val="FFFFCC"/>
        </a:lt2>
        <a:accent1>
          <a:srgbClr val="666633"/>
        </a:accent1>
        <a:accent2>
          <a:srgbClr val="009999"/>
        </a:accent2>
        <a:accent3>
          <a:srgbClr val="CDD2C8"/>
        </a:accent3>
        <a:accent4>
          <a:srgbClr val="BDBDBD"/>
        </a:accent4>
        <a:accent5>
          <a:srgbClr val="B8B8AD"/>
        </a:accent5>
        <a:accent6>
          <a:srgbClr val="008A8A"/>
        </a:accent6>
        <a:hlink>
          <a:srgbClr val="FF9900"/>
        </a:hlink>
        <a:folHlink>
          <a:srgbClr val="CC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FFFFFF"/>
        </a:accent1>
        <a:accent2>
          <a:srgbClr val="CBCBCB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B8B8B8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CC"/>
        </a:lt1>
        <a:dk2>
          <a:srgbClr val="660033"/>
        </a:dk2>
        <a:lt2>
          <a:srgbClr val="FFCCCC"/>
        </a:lt2>
        <a:accent1>
          <a:srgbClr val="BA899A"/>
        </a:accent1>
        <a:accent2>
          <a:srgbClr val="009999"/>
        </a:accent2>
        <a:accent3>
          <a:srgbClr val="B8AAAD"/>
        </a:accent3>
        <a:accent4>
          <a:srgbClr val="DADAAE"/>
        </a:accent4>
        <a:accent5>
          <a:srgbClr val="D9C4CA"/>
        </a:accent5>
        <a:accent6>
          <a:srgbClr val="008A8A"/>
        </a:accent6>
        <a:hlink>
          <a:srgbClr val="CC0066"/>
        </a:hlink>
        <a:folHlink>
          <a:srgbClr val="CC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8F8F8"/>
        </a:lt1>
        <a:dk2>
          <a:srgbClr val="003366"/>
        </a:dk2>
        <a:lt2>
          <a:srgbClr val="CCCC00"/>
        </a:lt2>
        <a:accent1>
          <a:srgbClr val="0099FF"/>
        </a:accent1>
        <a:accent2>
          <a:srgbClr val="669900"/>
        </a:accent2>
        <a:accent3>
          <a:srgbClr val="AAADB8"/>
        </a:accent3>
        <a:accent4>
          <a:srgbClr val="D4D4D4"/>
        </a:accent4>
        <a:accent5>
          <a:srgbClr val="AACAFF"/>
        </a:accent5>
        <a:accent6>
          <a:srgbClr val="5C8A00"/>
        </a:accent6>
        <a:hlink>
          <a:srgbClr val="CC0000"/>
        </a:hlink>
        <a:folHlink>
          <a:srgbClr val="CC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6">
        <a:dk1>
          <a:srgbClr val="663300"/>
        </a:dk1>
        <a:lt1>
          <a:srgbClr val="D9E8F3"/>
        </a:lt1>
        <a:dk2>
          <a:srgbClr val="999933"/>
        </a:dk2>
        <a:lt2>
          <a:srgbClr val="5F5F5F"/>
        </a:lt2>
        <a:accent1>
          <a:srgbClr val="CBB480"/>
        </a:accent1>
        <a:accent2>
          <a:srgbClr val="99CCFF"/>
        </a:accent2>
        <a:accent3>
          <a:srgbClr val="E9F2F8"/>
        </a:accent3>
        <a:accent4>
          <a:srgbClr val="562A00"/>
        </a:accent4>
        <a:accent5>
          <a:srgbClr val="E2D6C0"/>
        </a:accent5>
        <a:accent6>
          <a:srgbClr val="8AB9E7"/>
        </a:accent6>
        <a:hlink>
          <a:srgbClr val="FFCC99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OOFile" ma:contentTypeID="0x0101006025706CF4CD034688BEBAE97A2E701D020200C3831ACA17D8814887A164412888521E" ma:contentTypeVersion="7" ma:contentTypeDescription="Create a new document." ma:contentTypeScope="" ma:versionID="ed1fea5d08807278759d338940aa9e8f">
  <xsd:schema xmlns:xsd="http://www.w3.org/2001/XMLSchema" xmlns:xs="http://www.w3.org/2001/XMLSchema" xmlns:p="http://schemas.microsoft.com/office/2006/metadata/properties" xmlns:ns2="145c5697-5eb5-440b-b2f1-a8273fb59250" targetNamespace="http://schemas.microsoft.com/office/2006/metadata/properties" ma:root="true" ma:fieldsID="174e4b03d57b3d621fa064bbab783e99" ns2:_="">
    <xsd:import namespace="145c5697-5eb5-440b-b2f1-a8273fb59250"/>
    <xsd:element name="properties">
      <xsd:complexType>
        <xsd:sequence>
          <xsd:element name="documentManagement">
            <xsd:complexType>
              <xsd:all>
                <xsd:element ref="ns2:AssetId" minOccurs="0"/>
                <xsd:element ref="ns2:AuthoringAssetId" minOccurs="0"/>
                <xsd:element ref="ns2:AssetType" minOccurs="0"/>
                <xsd:element ref="ns2:Markets" minOccurs="0"/>
                <xsd:element ref="ns2:NumericAssetId" minOccurs="0"/>
                <xsd:element ref="ns2:AppVe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5c5697-5eb5-440b-b2f1-a8273fb59250" elementFormDefault="qualified">
    <xsd:import namespace="http://schemas.microsoft.com/office/2006/documentManagement/types"/>
    <xsd:import namespace="http://schemas.microsoft.com/office/infopath/2007/PartnerControls"/>
    <xsd:element name="AssetId" ma:index="8" nillable="true" ma:displayName="AssetId" ma:indexed="true" ma:internalName="AssetId" ma:readOnly="false">
      <xsd:simpleType>
        <xsd:restriction base="dms:Text"/>
      </xsd:simpleType>
    </xsd:element>
    <xsd:element name="AuthoringAssetId" ma:index="9" nillable="true" ma:displayName="AuthoringAssetId" ma:indexed="true" ma:internalName="AuthoringAssetId" ma:readOnly="false">
      <xsd:simpleType>
        <xsd:restriction base="dms:Text"/>
      </xsd:simpleType>
    </xsd:element>
    <xsd:element name="AssetType" ma:index="10" nillable="true" ma:displayName="AssetType" ma:internalName="AssetType" ma:readOnly="false">
      <xsd:simpleType>
        <xsd:restriction base="dms:Text"/>
      </xsd:simpleType>
    </xsd:element>
    <xsd:element name="Markets" ma:index="11" nillable="true" ma:displayName="Markets" ma:internalName="Markets" ma:readOnly="false">
      <xsd:simpleType>
        <xsd:restriction base="dms:Text"/>
      </xsd:simpleType>
    </xsd:element>
    <xsd:element name="NumericAssetId" ma:index="12" nillable="true" ma:displayName="NumericAssetId" ma:indexed="true" ma:internalName="NumericAssetId" ma:readOnly="false">
      <xsd:simpleType>
        <xsd:restriction base="dms:Unknown"/>
      </xsd:simpleType>
    </xsd:element>
    <xsd:element name="AppVer" ma:index="13" nillable="true" ma:displayName="AppVer" ma:internalName="AppVer" ma:readOnly="fals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LongProperties xmlns="http://schemas.microsoft.com/office/2006/metadata/longProperties"/>
</file>

<file path=customXml/item4.xml><?xml version="1.0" encoding="utf-8"?>
<p:properties xmlns:p="http://schemas.microsoft.com/office/2006/metadata/properties" xmlns:xsi="http://www.w3.org/2001/XMLSchema-instance">
  <documentManagement>
    <NumericAssetId xmlns="145c5697-5eb5-440b-b2f1-a8273fb59250" xsi:nil="true"/>
    <AssetType xmlns="145c5697-5eb5-440b-b2f1-a8273fb59250">TP</AssetType>
    <Markets xmlns="145c5697-5eb5-440b-b2f1-a8273fb59250">en-us</Markets>
    <AppVer xmlns="145c5697-5eb5-440b-b2f1-a8273fb59250" xsi:nil="true"/>
    <AuthoringAssetId xmlns="145c5697-5eb5-440b-b2f1-a8273fb59250">TP001069002</AuthoringAssetId>
    <AssetId xmlns="145c5697-5eb5-440b-b2f1-a8273fb59250">TS001069002</AssetId>
  </documentManagement>
</p:properties>
</file>

<file path=customXml/itemProps1.xml><?xml version="1.0" encoding="utf-8"?>
<ds:datastoreItem xmlns:ds="http://schemas.openxmlformats.org/officeDocument/2006/customXml" ds:itemID="{1E7994FF-DAC5-4D53-AB82-93E5A685C4A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9C2D3E4-281B-4547-828C-E3BCAFDA579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45c5697-5eb5-440b-b2f1-a8273fb5925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808798B3-0D25-4066-9570-CDAE3E892CA9}">
  <ds:schemaRefs>
    <ds:schemaRef ds:uri="http://schemas.microsoft.com/office/2006/metadata/longProperties"/>
  </ds:schemaRefs>
</ds:datastoreItem>
</file>

<file path=customXml/itemProps4.xml><?xml version="1.0" encoding="utf-8"?>
<ds:datastoreItem xmlns:ds="http://schemas.openxmlformats.org/officeDocument/2006/customXml" ds:itemID="{3BCE018B-1E09-4BF7-9D6D-4999248EC98A}">
  <ds:schemaRefs>
    <ds:schemaRef ds:uri="http://schemas.microsoft.com/office/2006/metadata/properties"/>
    <ds:schemaRef ds:uri="145c5697-5eb5-440b-b2f1-a8273fb59250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TS001069002</Template>
  <TotalTime>71</TotalTime>
  <Words>177</Words>
  <Application>Microsoft Macintosh PowerPoint</Application>
  <PresentationFormat>On-screen Show (4:3)</PresentationFormat>
  <Paragraphs>34</Paragraphs>
  <Slides>6</Slides>
  <Notes>6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TS001069002</vt:lpstr>
      <vt:lpstr>Ingratitude</vt:lpstr>
      <vt:lpstr>Ingratitude</vt:lpstr>
      <vt:lpstr>Ingratitude</vt:lpstr>
      <vt:lpstr>Ingratitude</vt:lpstr>
      <vt:lpstr>Ingratitude</vt:lpstr>
      <vt:lpstr>Ingratitude</vt:lpstr>
    </vt:vector>
  </TitlesOfParts>
  <Company>Olsen Park church of Christ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Ingratitude</dc:title>
  <dc:creator>OlsenParkLaptop</dc:creator>
  <cp:lastModifiedBy>Kyle Pope</cp:lastModifiedBy>
  <cp:revision>10</cp:revision>
  <cp:lastPrinted>1601-01-01T00:00:00Z</cp:lastPrinted>
  <dcterms:created xsi:type="dcterms:W3CDTF">2018-09-07T01:59:55Z</dcterms:created>
  <dcterms:modified xsi:type="dcterms:W3CDTF">2018-09-07T02:00:16Z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  <property fmtid="{D5CDD505-2E9C-101B-9397-08002B2CF9AE}" pid="3" name="Markets">
    <vt:lpwstr>en-us</vt:lpwstr>
  </property>
  <property fmtid="{D5CDD505-2E9C-101B-9397-08002B2CF9AE}" pid="4" name="AssetType">
    <vt:lpwstr>TP</vt:lpwstr>
  </property>
  <property fmtid="{D5CDD505-2E9C-101B-9397-08002B2CF9AE}" pid="5" name="TPInstallLocation">
    <vt:lpwstr>{Document Themes}</vt:lpwstr>
  </property>
  <property fmtid="{D5CDD505-2E9C-101B-9397-08002B2CF9AE}" pid="6" name="PrimaryImageGen">
    <vt:lpwstr>1</vt:lpwstr>
  </property>
  <property fmtid="{D5CDD505-2E9C-101B-9397-08002B2CF9AE}" pid="7" name="display_urn:schemas-microsoft-com:office:office#APAuthor">
    <vt:lpwstr>REDMOND\cynvey</vt:lpwstr>
  </property>
  <property fmtid="{D5CDD505-2E9C-101B-9397-08002B2CF9AE}" pid="8" name="APAuthor">
    <vt:lpwstr>191</vt:lpwstr>
  </property>
  <property fmtid="{D5CDD505-2E9C-101B-9397-08002B2CF9AE}" pid="9" name="Milestone">
    <vt:lpwstr>Continuous</vt:lpwstr>
  </property>
  <property fmtid="{D5CDD505-2E9C-101B-9397-08002B2CF9AE}" pid="10" name="TPAppVersion">
    <vt:lpwstr>11</vt:lpwstr>
  </property>
  <property fmtid="{D5CDD505-2E9C-101B-9397-08002B2CF9AE}" pid="11" name="TPCommandLine">
    <vt:lpwstr>{PP} {FilePath}</vt:lpwstr>
  </property>
  <property fmtid="{D5CDD505-2E9C-101B-9397-08002B2CF9AE}" pid="12" name="AssetId">
    <vt:lpwstr>TS001069002</vt:lpwstr>
  </property>
  <property fmtid="{D5CDD505-2E9C-101B-9397-08002B2CF9AE}" pid="13" name="IsSearchable">
    <vt:lpwstr>0</vt:lpwstr>
  </property>
  <property fmtid="{D5CDD505-2E9C-101B-9397-08002B2CF9AE}" pid="14" name="NumericId">
    <vt:lpwstr>-1.00000000000000</vt:lpwstr>
  </property>
  <property fmtid="{D5CDD505-2E9C-101B-9397-08002B2CF9AE}" pid="15" name="PublishTargets">
    <vt:lpwstr>OfficeOnline</vt:lpwstr>
  </property>
  <property fmtid="{D5CDD505-2E9C-101B-9397-08002B2CF9AE}" pid="16" name="TPLaunchHelpLinkType">
    <vt:lpwstr>Template</vt:lpwstr>
  </property>
  <property fmtid="{D5CDD505-2E9C-101B-9397-08002B2CF9AE}" pid="17" name="TPFriendlyName">
    <vt:lpwstr>Coins design template</vt:lpwstr>
  </property>
  <property fmtid="{D5CDD505-2E9C-101B-9397-08002B2CF9AE}" pid="18" name="display_urn:schemas-microsoft-com:office:office#APEditor">
    <vt:lpwstr>REDMOND\v-luannv</vt:lpwstr>
  </property>
  <property fmtid="{D5CDD505-2E9C-101B-9397-08002B2CF9AE}" pid="19" name="APEditor">
    <vt:lpwstr>92</vt:lpwstr>
  </property>
  <property fmtid="{D5CDD505-2E9C-101B-9397-08002B2CF9AE}" pid="20" name="Provider">
    <vt:lpwstr>EY006220130</vt:lpwstr>
  </property>
  <property fmtid="{D5CDD505-2E9C-101B-9397-08002B2CF9AE}" pid="21" name="SourceTitle">
    <vt:lpwstr>Coins design template</vt:lpwstr>
  </property>
  <property fmtid="{D5CDD505-2E9C-101B-9397-08002B2CF9AE}" pid="22" name="TPApplication">
    <vt:lpwstr>PowerPoint</vt:lpwstr>
  </property>
  <property fmtid="{D5CDD505-2E9C-101B-9397-08002B2CF9AE}" pid="23" name="TPLaunchHelpLink">
    <vt:lpwstr/>
  </property>
  <property fmtid="{D5CDD505-2E9C-101B-9397-08002B2CF9AE}" pid="24" name="OpenTemplate">
    <vt:lpwstr>1</vt:lpwstr>
  </property>
  <property fmtid="{D5CDD505-2E9C-101B-9397-08002B2CF9AE}" pid="25" name="UACurrentWords">
    <vt:lpwstr>0</vt:lpwstr>
  </property>
  <property fmtid="{D5CDD505-2E9C-101B-9397-08002B2CF9AE}" pid="26" name="UALocRecommendation">
    <vt:lpwstr>Localize</vt:lpwstr>
  </property>
  <property fmtid="{D5CDD505-2E9C-101B-9397-08002B2CF9AE}" pid="27" name="Applications">
    <vt:lpwstr>64;#PowerPoint 2003;#67;#PowerPoint - Design Templt 12;#79;#Template 12;#184;#Office 2000;#66;#PowerPoint - Design Templt 2003;#182;#Office XP;#65;#Microsoft Office PowerPoint 2007</vt:lpwstr>
  </property>
  <property fmtid="{D5CDD505-2E9C-101B-9397-08002B2CF9AE}" pid="28" name="TemplateStatus">
    <vt:lpwstr>Complete</vt:lpwstr>
  </property>
  <property fmtid="{D5CDD505-2E9C-101B-9397-08002B2CF9AE}" pid="29" name="ContentTypeId">
    <vt:lpwstr>0x0101006025706CF4CD034688BEBAE97A2E701D020200C3831ACA17D8814887A164412888521E</vt:lpwstr>
  </property>
  <property fmtid="{D5CDD505-2E9C-101B-9397-08002B2CF9AE}" pid="30" name="IsDeleted">
    <vt:lpwstr>0</vt:lpwstr>
  </property>
  <property fmtid="{D5CDD505-2E9C-101B-9397-08002B2CF9AE}" pid="31" name="ShowIn">
    <vt:lpwstr>Show everywhere</vt:lpwstr>
  </property>
  <property fmtid="{D5CDD505-2E9C-101B-9397-08002B2CF9AE}" pid="32" name="UANotes">
    <vt:lpwstr>LEGACY PPTDT. 421488L. June 2003 retrofit</vt:lpwstr>
  </property>
  <property fmtid="{D5CDD505-2E9C-101B-9397-08002B2CF9AE}" pid="33" name="PublishStatusLookup">
    <vt:lpwstr>255172</vt:lpwstr>
  </property>
  <property fmtid="{D5CDD505-2E9C-101B-9397-08002B2CF9AE}" pid="34" name="TPComponent">
    <vt:lpwstr>PPTFiles</vt:lpwstr>
  </property>
  <property fmtid="{D5CDD505-2E9C-101B-9397-08002B2CF9AE}" pid="35" name="TPNamespace">
    <vt:lpwstr>POWERPNT</vt:lpwstr>
  </property>
  <property fmtid="{D5CDD505-2E9C-101B-9397-08002B2CF9AE}" pid="36" name="TPClientViewer">
    <vt:lpwstr>Microsoft Office PowerPoint</vt:lpwstr>
  </property>
  <property fmtid="{D5CDD505-2E9C-101B-9397-08002B2CF9AE}" pid="37" name="APTrustLevel">
    <vt:lpwstr>1.00000000000000</vt:lpwstr>
  </property>
  <property fmtid="{D5CDD505-2E9C-101B-9397-08002B2CF9AE}" pid="38" name="TrustLevel">
    <vt:lpwstr>Microsoft Managed Content</vt:lpwstr>
  </property>
  <property fmtid="{D5CDD505-2E9C-101B-9397-08002B2CF9AE}" pid="39" name="Content Type">
    <vt:lpwstr>OOFile</vt:lpwstr>
  </property>
  <property fmtid="{D5CDD505-2E9C-101B-9397-08002B2CF9AE}" pid="40" name="AuthoringAssetId">
    <vt:lpwstr>TP001069002</vt:lpwstr>
  </property>
  <property fmtid="{D5CDD505-2E9C-101B-9397-08002B2CF9AE}" pid="41" name="NumericAssetId">
    <vt:lpwstr/>
  </property>
  <property fmtid="{D5CDD505-2E9C-101B-9397-08002B2CF9AE}" pid="42" name="AppVer">
    <vt:lpwstr/>
  </property>
</Properties>
</file>