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D8F269-7D56-A84A-A9FB-716182669653}" type="datetimeFigureOut">
              <a:rPr lang="en-US" smtClean="0"/>
              <a:pPr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802ED347-6B27-C34E-99B6-C7F008B15A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2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0586"/>
            <a:ext cx="8229600" cy="4198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J</a:t>
            </a:r>
            <a:r>
              <a:rPr lang="en-US" sz="4800" cap="small" dirty="0" smtClean="0"/>
              <a:t>onah</a:t>
            </a:r>
            <a:r>
              <a:rPr lang="en-US" sz="4800" dirty="0" smtClean="0"/>
              <a:t> 1:1-3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“Now the word of the LORD came to Jonah the son of </a:t>
            </a:r>
            <a:r>
              <a:rPr lang="en-US" dirty="0" err="1" smtClean="0"/>
              <a:t>Amittai</a:t>
            </a:r>
            <a:r>
              <a:rPr lang="en-US" dirty="0" smtClean="0"/>
              <a:t>, saying, ‘Arise, go to Nineveh, that great city, and cry out against it; for their wickedness has come up before Me.’ But Jonah arose to flee to </a:t>
            </a:r>
            <a:r>
              <a:rPr lang="en-US" dirty="0" err="1" smtClean="0"/>
              <a:t>Tarshish</a:t>
            </a:r>
            <a:r>
              <a:rPr lang="en-US" dirty="0" smtClean="0"/>
              <a:t> from the presence of the LORD. He went down to Joppa, and found a ship going to </a:t>
            </a:r>
            <a:r>
              <a:rPr lang="en-US" dirty="0" err="1" smtClean="0"/>
              <a:t>Tarshish</a:t>
            </a:r>
            <a:r>
              <a:rPr lang="en-US" dirty="0" smtClean="0"/>
              <a:t>; so he paid the fare, and went down into it, to go with them to </a:t>
            </a:r>
            <a:r>
              <a:rPr lang="en-US" dirty="0" err="1" smtClean="0"/>
              <a:t>Tarshish</a:t>
            </a:r>
            <a:r>
              <a:rPr lang="en-US" dirty="0" smtClean="0"/>
              <a:t> from the presence of the LORD” (NKJV).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</a:t>
            </a:r>
            <a:r>
              <a:rPr lang="en-US" sz="4800" cap="small" dirty="0" smtClean="0"/>
              <a:t>he</a:t>
            </a:r>
            <a:r>
              <a:rPr lang="en-US" sz="4800" dirty="0" smtClean="0"/>
              <a:t> P</a:t>
            </a:r>
            <a:r>
              <a:rPr lang="en-US" sz="4800" cap="small" dirty="0" smtClean="0"/>
              <a:t>rophet</a:t>
            </a:r>
            <a:r>
              <a:rPr lang="en-US" sz="4800" dirty="0" smtClean="0"/>
              <a:t> J</a:t>
            </a:r>
            <a:r>
              <a:rPr lang="en-US" sz="4800" cap="small" dirty="0" smtClean="0"/>
              <a:t>onah</a:t>
            </a:r>
            <a:endParaRPr lang="en-US" sz="4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587"/>
            <a:ext cx="8229600" cy="381373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900" b="1" dirty="0" smtClean="0"/>
              <a:t>Who was Jonah?</a:t>
            </a:r>
          </a:p>
          <a:p>
            <a:pPr marL="0" indent="0" algn="ctr">
              <a:buNone/>
            </a:pPr>
            <a:r>
              <a:rPr lang="en-US" sz="3900" b="1" dirty="0" smtClean="0"/>
              <a:t>2 Kings 14:23-25</a:t>
            </a:r>
          </a:p>
          <a:p>
            <a:pPr marL="0" indent="0" algn="ctr">
              <a:buNone/>
            </a:pPr>
            <a:r>
              <a:rPr lang="en-US" sz="3900" b="1" dirty="0" smtClean="0"/>
              <a:t>Lived some time before 798 BC</a:t>
            </a:r>
          </a:p>
          <a:p>
            <a:pPr marL="0" indent="0" algn="ctr">
              <a:buNone/>
            </a:pPr>
            <a:r>
              <a:rPr lang="en-US" sz="3900" b="1" dirty="0" smtClean="0"/>
              <a:t>Fall of Israel to Assyria 721 BC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</a:t>
            </a:r>
            <a:r>
              <a:rPr lang="en-US" sz="4800" cap="small" dirty="0" smtClean="0"/>
              <a:t>he</a:t>
            </a:r>
            <a:r>
              <a:rPr lang="en-US" sz="4800" dirty="0" smtClean="0"/>
              <a:t> P</a:t>
            </a:r>
            <a:r>
              <a:rPr lang="en-US" sz="4800" cap="small" dirty="0" smtClean="0"/>
              <a:t>rophet</a:t>
            </a:r>
            <a:r>
              <a:rPr lang="en-US" sz="4800" dirty="0" smtClean="0"/>
              <a:t> J</a:t>
            </a:r>
            <a:r>
              <a:rPr lang="en-US" sz="4800" cap="small" dirty="0" smtClean="0"/>
              <a:t>onah</a:t>
            </a:r>
            <a:endParaRPr lang="en-US" sz="4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900" b="1" dirty="0" smtClean="0"/>
              <a:t>I.  “But Jonah Arose to Flee” (1:3).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The reason for his disobedience: He knew God would forgive them (4:2).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Consequence of disobedience (1:4-12)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His false hope (Ps. 139:7-12).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Could a man live inside a fish? (1:1)—Jesus believed it (Matt. 12:40). </a:t>
            </a:r>
            <a:endParaRPr 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</a:t>
            </a:r>
            <a:r>
              <a:rPr lang="en-US" sz="4800" cap="small" dirty="0" smtClean="0"/>
              <a:t>he</a:t>
            </a:r>
            <a:r>
              <a:rPr lang="en-US" sz="4800" dirty="0" smtClean="0"/>
              <a:t> P</a:t>
            </a:r>
            <a:r>
              <a:rPr lang="en-US" sz="4800" cap="small" dirty="0" smtClean="0"/>
              <a:t>rophet</a:t>
            </a:r>
            <a:r>
              <a:rPr lang="en-US" sz="4800" dirty="0" smtClean="0"/>
              <a:t> J</a:t>
            </a:r>
            <a:r>
              <a:rPr lang="en-US" sz="4800" cap="small" dirty="0" smtClean="0"/>
              <a:t>onah</a:t>
            </a:r>
            <a:endParaRPr lang="en-US" sz="4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587"/>
            <a:ext cx="8229600" cy="38542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700" b="1" dirty="0" smtClean="0"/>
              <a:t>II. “Then Jonah Prayed to the Lord” (2:1).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Jonah’s Prayer to God (2:1-10)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Repentance demands consideration of our condition (Deut. 4:39-40).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Whom is the Lord near? (Ps. 34:11-21). </a:t>
            </a:r>
            <a:endParaRPr 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</a:t>
            </a:r>
            <a:r>
              <a:rPr lang="en-US" sz="4800" cap="small" dirty="0" smtClean="0"/>
              <a:t>he</a:t>
            </a:r>
            <a:r>
              <a:rPr lang="en-US" sz="4800" dirty="0" smtClean="0"/>
              <a:t> P</a:t>
            </a:r>
            <a:r>
              <a:rPr lang="en-US" sz="4800" cap="small" dirty="0" smtClean="0"/>
              <a:t>rophet</a:t>
            </a:r>
            <a:r>
              <a:rPr lang="en-US" sz="4800" dirty="0" smtClean="0"/>
              <a:t> J</a:t>
            </a:r>
            <a:r>
              <a:rPr lang="en-US" sz="4800" cap="small" dirty="0" smtClean="0"/>
              <a:t>onah</a:t>
            </a:r>
            <a:endParaRPr lang="en-US" sz="4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587"/>
            <a:ext cx="8229600" cy="34489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900" b="1" dirty="0" smtClean="0"/>
              <a:t>III.  “So Jonah Arose and Went” (3:1).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From despair to victory (3:1-5).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With and without God (John 15:5-7)</a:t>
            </a:r>
            <a:endParaRPr 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</a:t>
            </a:r>
            <a:r>
              <a:rPr lang="en-US" sz="4800" cap="small" dirty="0" smtClean="0"/>
              <a:t>he</a:t>
            </a:r>
            <a:r>
              <a:rPr lang="en-US" sz="4800" dirty="0" smtClean="0"/>
              <a:t> P</a:t>
            </a:r>
            <a:r>
              <a:rPr lang="en-US" sz="4800" cap="small" dirty="0" smtClean="0"/>
              <a:t>rophet</a:t>
            </a:r>
            <a:r>
              <a:rPr lang="en-US" sz="4800" dirty="0" smtClean="0"/>
              <a:t> J</a:t>
            </a:r>
            <a:r>
              <a:rPr lang="en-US" sz="4800" cap="small" dirty="0" smtClean="0"/>
              <a:t>onah</a:t>
            </a:r>
            <a:endParaRPr lang="en-US" sz="4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587"/>
            <a:ext cx="8229600" cy="3719164"/>
          </a:xfrm>
        </p:spPr>
        <p:txBody>
          <a:bodyPr anchor="ctr">
            <a:normAutofit/>
          </a:bodyPr>
          <a:lstStyle/>
          <a:p>
            <a:pPr marL="566738" indent="-566738">
              <a:buNone/>
            </a:pPr>
            <a:r>
              <a:rPr lang="en-US" sz="3800" b="1" dirty="0" smtClean="0"/>
              <a:t>IV.  “But It Displeased Jonah” (4:1).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Jonah’s reaction to God’s mercy (4:1-3).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God’s question to Jonah (4:4)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Presuming to speak for God (1 Cor. 4:1-6).</a:t>
            </a:r>
          </a:p>
          <a:p>
            <a:pPr marL="914400" lvl="1" indent="-514350">
              <a:buAutoNum type="alphaUcPeriod"/>
            </a:pPr>
            <a:r>
              <a:rPr lang="en-US" sz="3200" b="1" dirty="0" smtClean="0"/>
              <a:t>The value of a soul (4:5-11).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390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Jonah 1:1-3</vt:lpstr>
      <vt:lpstr>The Prophet Jonah</vt:lpstr>
      <vt:lpstr>The Prophet Jonah</vt:lpstr>
      <vt:lpstr>The Prophet Jonah</vt:lpstr>
      <vt:lpstr>The Prophet Jonah</vt:lpstr>
      <vt:lpstr>The Prophet Jonah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4</cp:revision>
  <dcterms:created xsi:type="dcterms:W3CDTF">2018-01-08T02:15:40Z</dcterms:created>
  <dcterms:modified xsi:type="dcterms:W3CDTF">2018-01-08T02:17:13Z</dcterms:modified>
</cp:coreProperties>
</file>