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0" r:id="rId2"/>
    <p:sldMasterId id="2147483696" r:id="rId3"/>
    <p:sldMasterId id="2147483720" r:id="rId4"/>
    <p:sldMasterId id="2147483744" r:id="rId5"/>
    <p:sldMasterId id="2147483816" r:id="rId6"/>
    <p:sldMasterId id="2147483828" r:id="rId7"/>
    <p:sldMasterId id="2147483840" r:id="rId8"/>
    <p:sldMasterId id="2147483868" r:id="rId9"/>
    <p:sldMasterId id="2147483880" r:id="rId10"/>
    <p:sldMasterId id="2147483892" r:id="rId11"/>
    <p:sldMasterId id="2147483916" r:id="rId12"/>
    <p:sldMasterId id="2147483928" r:id="rId13"/>
    <p:sldMasterId id="2147483940" r:id="rId14"/>
    <p:sldMasterId id="2147483978" r:id="rId15"/>
    <p:sldMasterId id="2147483987" r:id="rId16"/>
    <p:sldMasterId id="2147483995" r:id="rId17"/>
    <p:sldMasterId id="2147484004" r:id="rId18"/>
  </p:sldMasterIdLst>
  <p:sldIdLst>
    <p:sldId id="288" r:id="rId19"/>
    <p:sldId id="289" r:id="rId20"/>
    <p:sldId id="286" r:id="rId21"/>
    <p:sldId id="285" r:id="rId22"/>
    <p:sldId id="269" r:id="rId23"/>
    <p:sldId id="274" r:id="rId24"/>
    <p:sldId id="261" r:id="rId25"/>
    <p:sldId id="280" r:id="rId26"/>
    <p:sldId id="281" r:id="rId27"/>
    <p:sldId id="279" r:id="rId28"/>
    <p:sldId id="270" r:id="rId29"/>
    <p:sldId id="287" r:id="rId30"/>
    <p:sldId id="284" r:id="rId31"/>
    <p:sldId id="283" r:id="rId32"/>
    <p:sldId id="276" r:id="rId33"/>
  </p:sldIdLst>
  <p:sldSz cx="9144000" cy="6858000" type="screen4x3"/>
  <p:notesSz cx="6858000" cy="9144000"/>
  <p:embeddedFontLst>
    <p:embeddedFont>
      <p:font typeface="Trebuchet MS" pitchFamily="34" charset="0"/>
      <p:regular r:id="rId34"/>
      <p:bold r:id="rId35"/>
      <p:italic r:id="rId36"/>
      <p:boldItalic r:id="rId37"/>
    </p:embeddedFont>
    <p:embeddedFont>
      <p:font typeface="Georgia" pitchFamily="18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FF00"/>
    <a:srgbClr val="00FFFF"/>
    <a:srgbClr val="00CCFF"/>
    <a:srgbClr val="0099CC"/>
    <a:srgbClr val="663300"/>
    <a:srgbClr val="339933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17" autoAdjust="0"/>
  </p:normalViewPr>
  <p:slideViewPr>
    <p:cSldViewPr snapToGrid="0">
      <p:cViewPr varScale="1">
        <p:scale>
          <a:sx n="61" d="100"/>
          <a:sy n="61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A52CA-1CBB-4BAA-A85A-EA0105DC0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5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02D26-D6F9-4E8A-9EBD-7B25179568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051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85FDD-6229-482F-9F1E-72C200A3AE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090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887F8-51D2-499D-9114-68521F7293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094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94BFF-A798-4FB0-9373-6863D709FF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840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8CCC5-062E-4B57-9D84-715201E5A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68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D99FD-C24E-4261-9D95-174B811102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329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48141-25F3-4FC5-8ADE-64C9A5ABF9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915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86476-1C81-496F-A23E-2B404D2B79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848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609C2-CE23-4998-939E-83C1ADD76D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31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3096C-A8E1-45B0-9B0E-2BC84E4B07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64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060A4-5881-421C-8775-4DE2D2DF01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69BC9-ECB8-42B1-854E-A66E4D2602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9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32E9F-9E94-4DF3-9C2A-46747B68BA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33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C8DE6-6862-45E9-955E-4C0F654DE1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895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BF794-4AB6-43CC-8870-7D4640CC2A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609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47169-8F88-48BC-9E0C-6A2BEA895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719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FA8AE-D2F8-4EAF-A62E-3C6926B0AE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827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F433F-DCAF-4B02-8415-4BED5551F1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361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F4583-B662-4B57-B75D-3BDE467C31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748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5F583-C6EE-4CD3-BF11-F71A6ED6C8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0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8EDF1-7A47-44B7-9257-8806989A98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78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916EA-4D28-4934-BFC6-2527E7FFCB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B8AF7-99A5-472D-B8B6-DB9F179DBE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47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124FB-14A1-453D-84DA-C370DB94B5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186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9AC08-25F9-4F3B-873E-F4E685D82A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38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93B70-F905-43CA-8B16-B9099955B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213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3B66E-BA6D-42AD-B31D-D22C09287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514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7A78F-C894-4DC7-8971-E345C74517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580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86201-B094-4508-98F0-5657CB704D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551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B44F6-192F-4218-814F-0D4904D4AE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80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226AB-E070-4435-B8D7-3F19DCA36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507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73B7-AE32-4FCA-B774-CA73A28208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030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A9027-FCA8-454C-94F0-FDEC0F1E5D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2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2A8DA-87B6-40D1-AEFA-4BE181A69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663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139E7-3613-4E6A-8715-0EEB05F06E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1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0545F-2D0E-4139-AEF8-74E5F5C800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849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9E84E-5E1A-4788-9BCB-84D2AFC5E4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015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E0D79-EE37-477F-98E4-B606F0F537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359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ADE56-22D2-4177-9E16-527C528AA6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353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B7665-DBBC-4FAE-9B90-393D10E565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738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3A80D-4C06-4C82-B4F3-715874CB7F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158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86B2C-C963-4C78-B966-188EE06F91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928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C221A-ECCF-4108-B929-0F148B315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537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D808-7647-4857-91B6-2353036865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3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23E0E-7720-44E1-8D2B-BF40C09DF5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87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38A55-F8C8-4B65-B791-8AB2E24482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275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8257C-8AA8-4392-9C7D-8F30DB98BE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921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1CDC1-24B5-4080-B031-504E71DAA9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74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8F6AD-D9E8-4B4B-B2C2-7820BD5968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945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BBCD2-61E3-4100-8194-D5DAD2B72E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376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1235C-F760-4816-8E52-C2672BC427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11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B05EB-E723-4FB8-B39E-9CFD1823D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440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2A4B6-C915-4B00-977B-B9BFBA451D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813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6F2F9-9ABF-4EF3-A1D0-8B21C556CE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804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71CD9-B8F6-45D4-B70A-F95D8B1164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78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E139-3C8A-47ED-94C8-00DC5E9231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633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FADDA-607C-481F-BB8E-F59ADDA6CF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620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10E82-A03E-4F37-B930-3A9C1882DA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14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00A6F-F82F-4BC8-8D91-DF248480D8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602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0026A-4559-4DF5-9A7F-0A6E09113B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064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37DC7-7167-40C0-B846-EC05E80600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391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834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29520" y="5613083"/>
            <a:ext cx="2677024" cy="5207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91FFFE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2563868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3318" y="1451313"/>
            <a:ext cx="3739548" cy="31884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29520" y="5613083"/>
            <a:ext cx="2677024" cy="5207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91FFFE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2567575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6897" y="253044"/>
            <a:ext cx="8554656" cy="394696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839726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96897" y="253044"/>
            <a:ext cx="8554656" cy="394696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8266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7B162-682D-47B2-BD87-B688D09719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307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0492" y="4551611"/>
            <a:ext cx="1761160" cy="161646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96897" y="253044"/>
            <a:ext cx="8554656" cy="394696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819015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0403" y="440887"/>
            <a:ext cx="8652730" cy="326435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80725" y="3910207"/>
            <a:ext cx="865240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4537615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3392" y="308948"/>
            <a:ext cx="8586752" cy="452876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530115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357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020670" y="5518395"/>
            <a:ext cx="6316947" cy="33316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301905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20670" y="4649492"/>
            <a:ext cx="6316947" cy="791280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020670" y="5518395"/>
            <a:ext cx="6316947" cy="33316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5924215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164522"/>
            <a:ext cx="8206339" cy="42108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340770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164522"/>
            <a:ext cx="8206339" cy="42108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826728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164522"/>
            <a:ext cx="8206339" cy="421087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0969" y="498970"/>
            <a:ext cx="3704381" cy="482718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148132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9337" y="561829"/>
            <a:ext cx="8217463" cy="5805547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44251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368F1-A5C8-412E-B63E-5E046891C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835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0225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77280" y="5835663"/>
            <a:ext cx="7816601" cy="40951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2476E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668485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58976" y="2397768"/>
            <a:ext cx="6721839" cy="19011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77280" y="5835663"/>
            <a:ext cx="7816601" cy="40951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2476E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5845022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88180" y="2100005"/>
            <a:ext cx="8739781" cy="450812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3389035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88180" y="2100005"/>
            <a:ext cx="8739781" cy="450812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4452299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88180" y="2100005"/>
            <a:ext cx="8739781" cy="450812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74160" y="634561"/>
            <a:ext cx="4389996" cy="117685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595567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2292048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757468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904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7192" y="3601328"/>
            <a:ext cx="5279491" cy="3158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51218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348F1-8702-46B5-A83E-F350E3C41D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387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7192" y="3601328"/>
            <a:ext cx="5279491" cy="3158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42738" y="2006061"/>
            <a:ext cx="7121726" cy="1436294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9922105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83196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320487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9669" y="273143"/>
            <a:ext cx="8787537" cy="496055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71557" y="5451765"/>
            <a:ext cx="3887763" cy="84662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273441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30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18"/>
            <a:ext cx="8159750" cy="990253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0792985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7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697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24B2C-97B4-485D-867A-4C34EAE5D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8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E1BEE-8793-4F57-BEE2-4779A0BF28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6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35AAE-C8DE-47BD-964C-A2A9F2184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78F41-038F-4640-9C01-76E42A0D9F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66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C1C3D-593E-4048-831A-6C8AD76E2F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20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F1729-2F62-443F-AFBC-BE49B85151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63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DFA6F-8F26-4711-AF8A-3BFE768FE7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23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3D66-E329-478C-95E0-D0F9815813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28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288B6-7E33-485D-A730-5CAF863801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62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60C7E-E68C-45E0-B039-CB47663BC6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97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B494A-88E5-4399-ADF7-2D29652E2A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70891-9A21-4FE9-B788-E74AC21D4E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7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80F89-1616-4741-9536-D5F3F5B89E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77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58E71-E211-43AF-94AD-868EECDBE9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25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7C53-2EDF-44B6-9392-01AC763CB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56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2C3A6-04ED-4BEC-BDC7-979EE635DF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8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96B4C-3860-47DC-9105-B2C6930144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F062B-2004-4ECC-A98B-B1F6336CD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97C70-0D71-415D-9B57-4753AA180D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3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FBCCB-FBBF-4C21-BBF8-77A3B6367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62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780E-0987-4552-8785-508BE45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66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AE23-907C-4458-A23D-A7425B1492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9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622D2-0C9A-4F36-A800-A544247F51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1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8B34F-2AFE-4B0F-AE55-698E7E399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6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FB08-ED0E-47F5-9498-B43763BF39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4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42606-36AF-4F41-AC39-EE7AC26ECA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5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13ECF-EFF4-4992-B8F3-AC3E055036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82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ED9F2-EA6E-4FA0-A28D-ACF8609DD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60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C0DB3-A473-4B2F-BF24-00B8366A0E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92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8DAF7-9029-4332-B6CE-62FA627374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87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D2A92-0F29-4FB6-B6F4-6F9A4D1FFF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26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94D75-173A-4786-AD34-2027A445B9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3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D7BC1-59E9-4C57-A0BA-2E48C48C43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63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A29E3-67D0-4EA7-97EC-190AE5175E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0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4B6D2-CB0C-4CA0-9605-A1850637C2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522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25B5A-079F-418A-AA38-D298465E3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28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B8895-F5FB-4285-BA5B-14B5CF6448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8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FE5A7-BC80-41A9-977F-B4ECA2E0D5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23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A87FE-30B0-47B7-8836-2D3AFB5095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2DE85-FB2F-4EAD-970F-D92C82C694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79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63647-09E3-4541-851A-6E6D33A7FA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84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EC545-2E1A-44AD-87F9-113464B9B5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79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5ABF0-8284-40CA-8335-0FE85A96A6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36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EBD87-37B2-4BD3-85B6-360C444BB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41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3D226-6361-4C20-A403-26B410A91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0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9B0F-1A42-4B6C-ACA0-3A58C3F64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43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95FFE-838A-4AFE-BDAA-B167690722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49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F6B2E-8851-4BC5-8533-F05048B94C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07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44318-CD28-4B85-9956-1228F8AF2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6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6DE0B-6381-49EE-8087-F111438D7E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49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D9005-D3C7-4EA7-9662-56C85A8A11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10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72D1B-BF25-4855-8CDF-601693B42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99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E5F8E-B319-48B1-B3C6-0B09875BB7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75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42FFA-95EA-4835-A834-48C3AA665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13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1C2DF-D9B1-435D-8322-72043A0D5E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7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DDB51-BF1B-4EDF-B2AE-DBD0494C49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AA37D-930E-43BF-BF15-82999C22DB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18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98D64-96B3-4462-B563-A2ABC46F4F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30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D6AF8-0B59-4C1D-96AB-53E72A2B4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33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60585-E989-42DB-8190-30B9055D65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35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D352-B65D-44A9-94A3-2CD339E79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98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128F9-8EC4-4F26-8D57-641400C64A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282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AED9E-B215-499A-A08E-BD18DE1FC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59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BFC1D-4890-452B-AD52-384C2C686C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468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D96A9-D09B-418E-AA82-6356ACC4D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41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B319D-E284-4A13-A495-E43B79183A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04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CD64A-2966-4800-9EE9-03B803E550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2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F6B53-064C-4B10-B784-BEEE8FB04F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585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4BD4B-3BB4-4A88-9FD8-D5C5A61B24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13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27973-5ADD-48EA-B42A-14C567A687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984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4CF31-A0DD-460F-878F-DA6F8A1BA7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5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0EFD0-48BD-411D-849A-B13B0D9FF0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18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638BF-FFB7-4A47-A0F7-6D6A4918B1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32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D96B3-BEAE-46E7-8550-0E3B162F3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36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208E6-2262-4B80-B8BF-14078CDA6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779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2F67C-6FC5-4F9A-91C3-57938D9FE4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75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2FE9D-2A4D-4C1B-8B9E-6ADE52A13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95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84E57-0B38-4A85-96D9-3C8F2D7987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F5541-EA87-475C-B2E3-1A8A123E51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057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D0CF5-CB7A-4604-A80D-A56ADA0CE3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68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A85BD-DB55-4271-9C71-9519E60806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266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05DDC-AE50-43C4-A4ED-309E6EE783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557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0F502-D6B2-482D-BDA2-3787C07C26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6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911B2-1B8F-4CC2-8015-20EF2C85C0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373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406C2-8978-49DD-97FC-5E72D8F6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554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212C8-E842-438E-98E8-8768DB1B80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82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86FC7-0594-4FD1-92F5-9651DE9031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46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85D35-4F30-4159-BEBD-2EA170A70B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89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AC18F-F7B7-4A73-8161-488B47169B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4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15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6.xml"/><Relationship Id="rId9" Type="http://schemas.openxmlformats.org/officeDocument/2006/relationships/image" Target="../media/image22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10" Type="http://schemas.openxmlformats.org/officeDocument/2006/relationships/image" Target="../media/image29.jpg"/><Relationship Id="rId4" Type="http://schemas.openxmlformats.org/officeDocument/2006/relationships/slideLayout" Target="../slideLayouts/slideLayout173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10" Type="http://schemas.openxmlformats.org/officeDocument/2006/relationships/image" Target="../media/image36.jpg"/><Relationship Id="rId4" Type="http://schemas.openxmlformats.org/officeDocument/2006/relationships/slideLayout" Target="../slideLayouts/slideLayout181.xml"/><Relationship Id="rId9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0AC72B-13FF-4123-874A-405137B779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241" name="Picture 145" descr="grunge_0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D2B0CB-E9E2-4FE2-944D-06ABE64F434A}" type="slidenum"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5438" name="Picture 78" descr="kingdom impact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1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0CD070-838E-43F7-8515-287BBBE6860D}" type="slidenum"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5445" name="Picture 85" descr="called into his kingdom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4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8FEB8B-87F6-4032-9CA4-07D779A0A8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233" name="Picture 137" descr="illuminated word, the_std_c_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2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EFF38B-9027-4E36-B6A3-B3BF4AEE09F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5443" name="Picture 83" descr="illuminated word, the_std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DB315D-336C-45B1-A1C8-346A27787C9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5440" name="Picture 80" descr="hearts that can hear_std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3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9/17/2018</a:t>
            </a:fld>
            <a:endParaRPr lang="en-US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58982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DFECEA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DFECEA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DFECEA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FECEA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FECEA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FECEA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9/17/2018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546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9/17/2018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6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FFFFFF"/>
          </a:solidFill>
          <a:latin typeface="Georgia"/>
          <a:ea typeface="+mn-ea"/>
          <a:cs typeface="Georgia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FFFFFF"/>
          </a:solidFill>
          <a:latin typeface="Georgia"/>
          <a:ea typeface="+mn-ea"/>
          <a:cs typeface="Georgia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FFFFF"/>
          </a:solidFill>
          <a:latin typeface="Georgia"/>
          <a:ea typeface="+mn-ea"/>
          <a:cs typeface="Georgia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FFFFF"/>
          </a:solidFill>
          <a:latin typeface="Georgia"/>
          <a:ea typeface="+mn-ea"/>
          <a:cs typeface="Georgia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FFFFF"/>
          </a:solidFill>
          <a:latin typeface="Georgia"/>
          <a:ea typeface="+mn-ea"/>
          <a:cs typeface="Georgi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9/17/2018</a:t>
            </a:fld>
            <a:endParaRPr lang="en-US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5057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E728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1E728F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E6C33F-A2BD-4D06-A72C-81B719B7946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5434" name="Picture 74" descr="whats so amazing about grace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141B58-DCFB-469F-AB45-7C6AD5B513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294" name="Picture 198" descr="eternity past_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7181CC-0EE4-44DF-A6B0-E7ABF318F9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255" name="Picture 159" descr="legendary dads_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9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51BFD0-28C7-42E6-88D3-C7F30E6E9F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242" name="Picture 146" descr="grunge_002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A1B789-5750-48C4-859F-B801818E47F2}" type="slidenum">
              <a:rPr lang="en-US" smtClean="0">
                <a:solidFill>
                  <a:srgbClr val="000000"/>
                </a:solidFill>
                <a:ea typeface="ＭＳ Ｐゴシック" pitchFamily="-105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105" charset="-128"/>
            </a:endParaRPr>
          </a:p>
        </p:txBody>
      </p:sp>
      <p:pic>
        <p:nvPicPr>
          <p:cNvPr id="1031" name="Picture 24" descr="light from top_a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57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116163-EBAF-4F20-A4A4-415BD7D564E4}" type="slidenum">
              <a:rPr lang="en-US" smtClean="0">
                <a:solidFill>
                  <a:srgbClr val="000000"/>
                </a:solidFill>
                <a:ea typeface="ＭＳ Ｐゴシック" pitchFamily="-105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105" charset="-128"/>
            </a:endParaRPr>
          </a:p>
        </p:txBody>
      </p:sp>
      <p:pic>
        <p:nvPicPr>
          <p:cNvPr id="13319" name="Picture 25" descr="light from top_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5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529973-EF70-4DD6-A86D-819ED1EB3411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5442" name="Picture 82" descr="confession and a trans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7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81EBDF-C595-4BEF-A56E-75BFB9A26E88}" type="slidenum"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5416" name="Picture 56" descr="christ the king_c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1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40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7544" y="938615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  <a:endParaRPr lang="en-US" sz="5400" b="1" cap="none" spc="50" dirty="0">
              <a:ln w="11430"/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tenhm BdItHd BT" panose="02040703050705090403" pitchFamily="18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70955" y="2434556"/>
            <a:ext cx="4708567" cy="2933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b="1" i="1" dirty="0">
                <a:solidFill>
                  <a:schemeClr val="tx1"/>
                </a:solidFill>
                <a:latin typeface="Georgia"/>
                <a:cs typeface="Georgia"/>
              </a:rPr>
              <a:t>The </a:t>
            </a:r>
          </a:p>
          <a:p>
            <a:pPr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b="1" i="1" dirty="0">
                <a:solidFill>
                  <a:schemeClr val="tx1"/>
                </a:solidFill>
                <a:latin typeface="Georgia"/>
                <a:cs typeface="Georgia"/>
              </a:rPr>
              <a:t>Development </a:t>
            </a:r>
          </a:p>
          <a:p>
            <a:pPr fontAlgn="auto">
              <a:lnSpc>
                <a:spcPts val="5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200" b="1" i="1" dirty="0">
                <a:solidFill>
                  <a:schemeClr val="tx1"/>
                </a:solidFill>
                <a:latin typeface="Georgia"/>
                <a:cs typeface="Georgia"/>
              </a:rPr>
              <a:t>of Spiritual Maturity </a:t>
            </a:r>
          </a:p>
        </p:txBody>
      </p:sp>
      <p:pic>
        <p:nvPicPr>
          <p:cNvPr id="6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2" y="2246719"/>
            <a:ext cx="3004457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0675" y="169754"/>
            <a:ext cx="5557652" cy="822251"/>
          </a:xfrm>
          <a:prstGeom prst="roundRect">
            <a:avLst/>
          </a:prstGeom>
          <a:solidFill>
            <a:srgbClr val="00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49547" y="4890969"/>
            <a:ext cx="5380075" cy="9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FF00"/>
                </a:solidFill>
                <a:latin typeface="Georgia"/>
                <a:cs typeface="Georgia"/>
              </a:rPr>
              <a:t>Deep &amp; Abiding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598965" y="3704855"/>
            <a:ext cx="4440867" cy="9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bg1"/>
                </a:solidFill>
                <a:latin typeface="Georgia"/>
                <a:cs typeface="Georgia"/>
              </a:rPr>
              <a:t>Confidence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96902" y="2433675"/>
            <a:ext cx="1913860" cy="9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bg1"/>
                </a:solidFill>
                <a:latin typeface="Georgia"/>
                <a:cs typeface="Georgia"/>
              </a:rPr>
              <a:t>Hope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52894" y="1275915"/>
            <a:ext cx="7868092" cy="9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bg1"/>
                </a:solidFill>
                <a:latin typeface="Georgia"/>
                <a:cs typeface="Georgia"/>
              </a:rPr>
              <a:t>Efforts In Righteousness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8178" y="165520"/>
            <a:ext cx="5522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00FFFF"/>
                </a:solidFill>
                <a:latin typeface="Eras Bold ITC" panose="020B0907030504020204" pitchFamily="34" charset="0"/>
              </a:rPr>
              <a:t>1 Timothy 6:12,19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531789" y="5794735"/>
            <a:ext cx="2264736" cy="907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FF00"/>
                </a:solidFill>
                <a:latin typeface="Georgia"/>
                <a:cs typeface="Georgia"/>
              </a:rPr>
              <a:t>Roots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343422" y="1202357"/>
            <a:ext cx="4848445" cy="337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2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bg1"/>
                </a:solidFill>
                <a:latin typeface="Georgia"/>
                <a:cs typeface="Georgia"/>
              </a:rPr>
              <a:t>No Amount </a:t>
            </a:r>
          </a:p>
          <a:p>
            <a:pPr fontAlgn="auto">
              <a:lnSpc>
                <a:spcPts val="52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bg1"/>
                </a:solidFill>
                <a:latin typeface="Georgia"/>
                <a:cs typeface="Georgia"/>
              </a:rPr>
              <a:t>of  Negative Circumstances Can Uproot!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3891" y="5973529"/>
            <a:ext cx="358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00FF00"/>
                </a:solidFill>
                <a:latin typeface="Eras Bold ITC" panose="020B0907030504020204" pitchFamily="34" charset="0"/>
              </a:rPr>
              <a:t>Psalm 1:1-3</a:t>
            </a:r>
          </a:p>
        </p:txBody>
      </p:sp>
      <p:pic>
        <p:nvPicPr>
          <p:cNvPr id="13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2" y="2246719"/>
            <a:ext cx="3004457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31" y="1807241"/>
            <a:ext cx="2912511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3642" y="187247"/>
            <a:ext cx="7244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Righteousness!</a:t>
            </a:r>
          </a:p>
        </p:txBody>
      </p:sp>
    </p:spTree>
    <p:extLst>
      <p:ext uri="{BB962C8B-B14F-4D97-AF65-F5344CB8AC3E}">
        <p14:creationId xmlns:p14="http://schemas.microsoft.com/office/powerpoint/2010/main" val="7163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2" y="2246719"/>
            <a:ext cx="2905176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7544" y="938615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917577" y="2576691"/>
            <a:ext cx="4497572" cy="2680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4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Georgia"/>
                <a:cs typeface="Georgia"/>
              </a:rPr>
              <a:t>Unrelenting Pursuit &amp; Maintenance of a </a:t>
            </a:r>
            <a:r>
              <a:rPr lang="en-US" sz="3200" b="1" i="1" dirty="0">
                <a:solidFill>
                  <a:srgbClr val="000066"/>
                </a:solidFill>
                <a:latin typeface="Georgia"/>
                <a:cs typeface="Georgia"/>
              </a:rPr>
              <a:t>Spiritual Center </a:t>
            </a:r>
            <a:r>
              <a:rPr lang="en-US" sz="3200" b="1" i="1" dirty="0">
                <a:solidFill>
                  <a:srgbClr val="000000"/>
                </a:solidFill>
                <a:latin typeface="Georgia"/>
                <a:cs typeface="Georgia"/>
              </a:rPr>
              <a:t>&amp; the Daily Practice of Worship </a:t>
            </a:r>
          </a:p>
        </p:txBody>
      </p:sp>
    </p:spTree>
    <p:extLst>
      <p:ext uri="{BB962C8B-B14F-4D97-AF65-F5344CB8AC3E}">
        <p14:creationId xmlns:p14="http://schemas.microsoft.com/office/powerpoint/2010/main" val="18219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7544" y="938615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31158" y="2947588"/>
            <a:ext cx="4912243" cy="2680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4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Georgia"/>
                <a:cs typeface="Georgia"/>
              </a:rPr>
              <a:t>Mighty &amp; Majestic</a:t>
            </a:r>
          </a:p>
          <a:p>
            <a:pPr fontAlgn="auto">
              <a:lnSpc>
                <a:spcPts val="4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Georgia"/>
                <a:cs typeface="Georgia"/>
              </a:rPr>
              <a:t>not sickly sapling or tiny tender twig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956930" y="2196214"/>
            <a:ext cx="4167960" cy="922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8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800" b="1" i="1" dirty="0">
                <a:solidFill>
                  <a:srgbClr val="000066"/>
                </a:solidFill>
                <a:latin typeface="Georgia"/>
                <a:cs typeface="Georgia"/>
              </a:rPr>
              <a:t>VIEW OF SELF:</a:t>
            </a:r>
            <a:endParaRPr lang="en-US" sz="3800" b="1" i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pic>
        <p:nvPicPr>
          <p:cNvPr id="7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2" y="2246719"/>
            <a:ext cx="2905176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300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hony\Downloads\happy_new_year-still-16x9\happy_new_year-title-3-still-16x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9" y="241007"/>
            <a:ext cx="86106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1095174" y="5669515"/>
            <a:ext cx="8325292" cy="922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8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400" b="1" i="1" dirty="0">
                <a:solidFill>
                  <a:srgbClr val="000066"/>
                </a:solidFill>
                <a:latin typeface="Georgia"/>
                <a:cs typeface="Georgia"/>
              </a:rPr>
              <a:t>digging deeper spiritual roots!</a:t>
            </a:r>
            <a:endParaRPr lang="en-US" sz="3400" b="1" i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821191" y="967561"/>
            <a:ext cx="4121868" cy="922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8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4000" b="1" i="1" dirty="0">
                <a:solidFill>
                  <a:schemeClr val="bg1"/>
                </a:solidFill>
                <a:latin typeface="Georgia"/>
                <a:cs typeface="Georgia"/>
              </a:rPr>
              <a:t>Galatians 3:27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2303739" y="958110"/>
            <a:ext cx="5351702" cy="922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8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4000" b="1" i="1" dirty="0">
                <a:solidFill>
                  <a:schemeClr val="bg1"/>
                </a:solidFill>
                <a:latin typeface="Georgia"/>
                <a:cs typeface="Georgia"/>
              </a:rPr>
              <a:t>Ephesians 4:17-24</a:t>
            </a:r>
          </a:p>
        </p:txBody>
      </p:sp>
    </p:spTree>
    <p:extLst>
      <p:ext uri="{BB962C8B-B14F-4D97-AF65-F5344CB8AC3E}">
        <p14:creationId xmlns:p14="http://schemas.microsoft.com/office/powerpoint/2010/main" val="279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4728" y="451262"/>
            <a:ext cx="3931142" cy="2646708"/>
          </a:xfrm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Myriad Pro Black" pitchFamily="34" charset="0"/>
              </a:rPr>
              <a:t>Accurately Seeing Ourselves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2" y="628876"/>
            <a:ext cx="4404044" cy="55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634" y="0"/>
            <a:ext cx="8478982" cy="42672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61" y="289957"/>
            <a:ext cx="8419606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  <a:spcBef>
                <a:spcPts val="1200"/>
              </a:spcBef>
            </a:pP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5</a:t>
            </a:r>
            <a:r>
              <a:rPr lang="en-US" sz="3200" dirty="0">
                <a:latin typeface="Eras Bold ITC" panose="020B0907030504020204" pitchFamily="34" charset="0"/>
              </a:rPr>
              <a:t> …rejoicing to see your </a:t>
            </a: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good discipline </a:t>
            </a:r>
            <a:r>
              <a:rPr lang="en-US" sz="3200" dirty="0">
                <a:latin typeface="Eras Bold ITC" panose="020B0907030504020204" pitchFamily="34" charset="0"/>
              </a:rPr>
              <a:t>and the</a:t>
            </a: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 stability </a:t>
            </a:r>
            <a:r>
              <a:rPr lang="en-US" sz="3200" dirty="0">
                <a:latin typeface="Eras Bold ITC" panose="020B0907030504020204" pitchFamily="34" charset="0"/>
              </a:rPr>
              <a:t>of your faith in Christ.</a:t>
            </a:r>
          </a:p>
          <a:p>
            <a:pPr>
              <a:lnSpc>
                <a:spcPts val="3400"/>
              </a:lnSpc>
              <a:spcBef>
                <a:spcPts val="1200"/>
              </a:spcBef>
            </a:pP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6</a:t>
            </a:r>
            <a:r>
              <a:rPr lang="en-US" sz="3200" dirty="0">
                <a:latin typeface="Eras Bold ITC" panose="020B0907030504020204" pitchFamily="34" charset="0"/>
              </a:rPr>
              <a:t> Therefore</a:t>
            </a:r>
            <a:r>
              <a:rPr lang="en-US" sz="3200" dirty="0">
                <a:solidFill>
                  <a:srgbClr val="00FF00"/>
                </a:solidFill>
                <a:latin typeface="Eras Bold ITC" panose="020B0907030504020204" pitchFamily="34" charset="0"/>
              </a:rPr>
              <a:t> as </a:t>
            </a:r>
            <a:r>
              <a:rPr lang="en-US" sz="3200" dirty="0">
                <a:latin typeface="Eras Bold ITC" panose="020B0907030504020204" pitchFamily="34" charset="0"/>
              </a:rPr>
              <a:t>you have </a:t>
            </a:r>
            <a:r>
              <a:rPr lang="en-US" sz="3200" dirty="0">
                <a:solidFill>
                  <a:srgbClr val="00FF00"/>
                </a:solidFill>
                <a:latin typeface="Eras Bold ITC" panose="020B0907030504020204" pitchFamily="34" charset="0"/>
              </a:rPr>
              <a:t>received Christ Jesus the Lord</a:t>
            </a:r>
            <a:r>
              <a:rPr lang="en-US" sz="3200" dirty="0">
                <a:latin typeface="Eras Bold ITC" panose="020B0907030504020204" pitchFamily="34" charset="0"/>
              </a:rPr>
              <a:t>, </a:t>
            </a:r>
            <a:r>
              <a:rPr lang="en-US" sz="3200" dirty="0">
                <a:solidFill>
                  <a:srgbClr val="00FF00"/>
                </a:solidFill>
                <a:latin typeface="Eras Bold ITC" panose="020B0907030504020204" pitchFamily="34" charset="0"/>
              </a:rPr>
              <a:t>so walk in Him</a:t>
            </a:r>
            <a:r>
              <a:rPr lang="en-US" sz="3200" dirty="0">
                <a:latin typeface="Eras Bold ITC" panose="020B0907030504020204" pitchFamily="34" charset="0"/>
              </a:rPr>
              <a:t>,</a:t>
            </a:r>
          </a:p>
          <a:p>
            <a:pPr>
              <a:lnSpc>
                <a:spcPts val="3400"/>
              </a:lnSpc>
              <a:spcBef>
                <a:spcPts val="1200"/>
              </a:spcBef>
            </a:pP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7 </a:t>
            </a:r>
            <a:r>
              <a:rPr lang="en-US" sz="3200" dirty="0">
                <a:latin typeface="Eras Bold ITC" panose="020B0907030504020204" pitchFamily="34" charset="0"/>
              </a:rPr>
              <a:t>having been </a:t>
            </a: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firmly rooted </a:t>
            </a:r>
            <a:r>
              <a:rPr lang="en-US" sz="3200" dirty="0">
                <a:latin typeface="Eras Bold ITC" panose="020B0907030504020204" pitchFamily="34" charset="0"/>
              </a:rPr>
              <a:t>and now being </a:t>
            </a: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built up </a:t>
            </a:r>
            <a:r>
              <a:rPr lang="en-US" sz="3200" dirty="0">
                <a:latin typeface="Eras Bold ITC" panose="020B0907030504020204" pitchFamily="34" charset="0"/>
              </a:rPr>
              <a:t>in Him and </a:t>
            </a:r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established</a:t>
            </a:r>
            <a:r>
              <a:rPr lang="en-US" sz="3200" dirty="0">
                <a:latin typeface="Eras Bold ITC" panose="020B0907030504020204" pitchFamily="34" charset="0"/>
              </a:rPr>
              <a:t> in your faith, just as you were </a:t>
            </a:r>
            <a:r>
              <a:rPr lang="en-US" sz="3200" dirty="0">
                <a:solidFill>
                  <a:srgbClr val="00FF00"/>
                </a:solidFill>
                <a:latin typeface="Eras Bold ITC" panose="020B0907030504020204" pitchFamily="34" charset="0"/>
              </a:rPr>
              <a:t>instructed</a:t>
            </a:r>
            <a:r>
              <a:rPr lang="en-US" sz="3200" dirty="0">
                <a:latin typeface="Eras Bold ITC" panose="020B0907030504020204" pitchFamily="34" charset="0"/>
              </a:rPr>
              <a:t>, and </a:t>
            </a:r>
            <a:r>
              <a:rPr lang="en-US" sz="3200" dirty="0">
                <a:solidFill>
                  <a:srgbClr val="00FFFF"/>
                </a:solidFill>
                <a:latin typeface="Eras Bold ITC" panose="020B0907030504020204" pitchFamily="34" charset="0"/>
              </a:rPr>
              <a:t>overflowing with gratitude</a:t>
            </a:r>
            <a:r>
              <a:rPr lang="en-US" sz="3200" dirty="0"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8707" y="5590981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en-US" sz="3300" dirty="0">
                <a:solidFill>
                  <a:srgbClr val="FFFF00"/>
                </a:solidFill>
                <a:latin typeface="Eras Bold ITC" panose="020B0907030504020204" pitchFamily="34" charset="0"/>
              </a:rPr>
              <a:t>That No One May Delude You With Persuasive Argument</a:t>
            </a:r>
            <a:r>
              <a:rPr lang="en-US" sz="3300" dirty="0">
                <a:latin typeface="Eras Bold ITC" panose="020B0907030504020204" pitchFamily="34" charset="0"/>
              </a:rPr>
              <a:t> (4)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345" y="5845548"/>
            <a:ext cx="179690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en-US" sz="4400" dirty="0">
                <a:latin typeface="Eras Bold ITC" panose="020B0907030504020204" pitchFamily="34" charset="0"/>
              </a:rPr>
              <a:t>(</a:t>
            </a:r>
            <a:r>
              <a:rPr lang="en-US" sz="4000" dirty="0">
                <a:latin typeface="Eras Bold ITC" panose="020B0907030504020204" pitchFamily="34" charset="0"/>
              </a:rPr>
              <a:t>1:23</a:t>
            </a:r>
            <a:r>
              <a:rPr lang="en-US" sz="4400" dirty="0">
                <a:latin typeface="Eras Bold ITC" panose="020B0907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47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dvAuto="500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14600" y="5664200"/>
            <a:ext cx="2895600" cy="86391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CCFF"/>
                </a:solidFill>
                <a:latin typeface="Georgia"/>
                <a:cs typeface="Georgia"/>
              </a:rPr>
              <a:t>John 10:27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0" y="916035"/>
            <a:ext cx="2814452" cy="477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6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1"/>
                </a:solidFill>
                <a:latin typeface="Georgia"/>
                <a:cs typeface="Georgia"/>
              </a:rPr>
              <a:t>not the voices of various media, </a:t>
            </a:r>
          </a:p>
          <a:p>
            <a:pPr fontAlgn="auto">
              <a:lnSpc>
                <a:spcPts val="36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1"/>
                </a:solidFill>
                <a:latin typeface="Georgia"/>
                <a:cs typeface="Georgia"/>
              </a:rPr>
              <a:t>peers</a:t>
            </a:r>
          </a:p>
          <a:p>
            <a:pPr fontAlgn="auto">
              <a:lnSpc>
                <a:spcPts val="36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1"/>
                </a:solidFill>
                <a:latin typeface="Georgia"/>
                <a:cs typeface="Georgia"/>
              </a:rPr>
              <a:t>who do    not speak consistently with truth 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932709" y="0"/>
            <a:ext cx="7056912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3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FFFF00"/>
                </a:solidFill>
                <a:latin typeface="Georgia"/>
                <a:cs typeface="Georgia"/>
              </a:rPr>
              <a:t>“And I give eternal life to them…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105400" y="5664200"/>
            <a:ext cx="1066800" cy="863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dirty="0">
                <a:solidFill>
                  <a:srgbClr val="00CCFF"/>
                </a:solidFill>
                <a:latin typeface="Georgia"/>
                <a:cs typeface="Georgia"/>
              </a:rPr>
              <a:t>, 28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6477000" y="514945"/>
            <a:ext cx="2892631" cy="221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3400"/>
              </a:lnSpc>
              <a:spcAft>
                <a:spcPts val="0"/>
              </a:spcAft>
            </a:pPr>
            <a:r>
              <a:rPr lang="en-US" sz="3000" b="1" i="1" dirty="0">
                <a:solidFill>
                  <a:srgbClr val="FFFF00"/>
                </a:solidFill>
                <a:latin typeface="Georgia"/>
                <a:cs typeface="Georgia"/>
              </a:rPr>
              <a:t>and no one shall snatch them out of My hand.”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6248400" y="3659593"/>
            <a:ext cx="2895600" cy="3198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500"/>
              </a:lnSpc>
              <a:spcAft>
                <a:spcPts val="0"/>
              </a:spcAft>
            </a:pPr>
            <a:r>
              <a:rPr lang="en-US" sz="3000" b="1" i="1" dirty="0">
                <a:solidFill>
                  <a:srgbClr val="FFFF00"/>
                </a:solidFill>
                <a:latin typeface="Georgia"/>
                <a:cs typeface="Georgia"/>
              </a:rPr>
              <a:t>“My sheep hear My voice, and I know them, and they follow Me.”</a:t>
            </a:r>
          </a:p>
        </p:txBody>
      </p:sp>
    </p:spTree>
    <p:extLst>
      <p:ext uri="{BB962C8B-B14F-4D97-AF65-F5344CB8AC3E}">
        <p14:creationId xmlns:p14="http://schemas.microsoft.com/office/powerpoint/2010/main" val="182404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hony\Downloads\autumn_tree-still-16x9\autumn_tree-worship-1-still-16x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ak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48" y="1993901"/>
            <a:ext cx="3800104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19400" y="6070600"/>
            <a:ext cx="3505200" cy="6096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247" y="702953"/>
            <a:ext cx="77845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  <a:endParaRPr lang="en-US" sz="6000" b="1" cap="none" spc="50" dirty="0">
              <a:ln w="11430"/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tenhm BdItHd BT" panose="0204070305070509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19401"/>
            <a:ext cx="236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spcBef>
                <a:spcPts val="600"/>
              </a:spcBef>
            </a:pPr>
            <a:r>
              <a:rPr lang="en-US" sz="3600" dirty="0">
                <a:latin typeface="Eras Bold ITC" panose="020B0907030504020204" pitchFamily="34" charset="0"/>
              </a:rPr>
              <a:t>…the planting of the Lord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2819401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spcBef>
                <a:spcPts val="600"/>
              </a:spcBef>
            </a:pPr>
            <a:r>
              <a:rPr lang="en-US" sz="3600" dirty="0">
                <a:latin typeface="Eras Bold ITC" panose="020B0907030504020204" pitchFamily="34" charset="0"/>
              </a:rPr>
              <a:t>…that He may be glorified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399" y="6204329"/>
            <a:ext cx="3429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  <a:spcBef>
                <a:spcPts val="600"/>
              </a:spcBef>
            </a:pPr>
            <a:r>
              <a:rPr lang="en-US" sz="4400" dirty="0">
                <a:latin typeface="Eras Bold ITC" panose="020B0907030504020204" pitchFamily="34" charset="0"/>
              </a:rPr>
              <a:t>Isaiah 61:3</a:t>
            </a:r>
          </a:p>
        </p:txBody>
      </p:sp>
    </p:spTree>
    <p:extLst>
      <p:ext uri="{BB962C8B-B14F-4D97-AF65-F5344CB8AC3E}">
        <p14:creationId xmlns:p14="http://schemas.microsoft.com/office/powerpoint/2010/main" val="146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5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74" y="2246719"/>
            <a:ext cx="2782851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7544" y="938615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  <a:endParaRPr lang="en-US" sz="5400" b="1" cap="none" spc="50" dirty="0">
              <a:ln w="11430"/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tenhm BdItHd BT" panose="02040703050705090403" pitchFamily="18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041992" y="2678219"/>
            <a:ext cx="4274289" cy="2680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chemeClr val="tx1"/>
                </a:solidFill>
                <a:latin typeface="Georgia"/>
                <a:cs typeface="Georgia"/>
              </a:rPr>
              <a:t>Realization of Our Glorious Calling</a:t>
            </a:r>
          </a:p>
        </p:txBody>
      </p:sp>
    </p:spTree>
    <p:extLst>
      <p:ext uri="{BB962C8B-B14F-4D97-AF65-F5344CB8AC3E}">
        <p14:creationId xmlns:p14="http://schemas.microsoft.com/office/powerpoint/2010/main" val="40410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0711" y="972857"/>
            <a:ext cx="6889898" cy="576639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1793174" y="155941"/>
            <a:ext cx="5367647" cy="822251"/>
          </a:xfrm>
          <a:prstGeom prst="roundRect">
            <a:avLst/>
          </a:prstGeom>
          <a:solidFill>
            <a:srgbClr val="00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08120" y="151706"/>
            <a:ext cx="4961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Isaiah 59:16-60:21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009402" y="1140033"/>
            <a:ext cx="6994566" cy="5508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No Man/Divine Warrior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(59:16-18)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Turn From Transgression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(59:20)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Light to the World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(60:1-3)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Multitude of Camels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(60:6)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Gates Open Continually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(60:11)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City of the Lord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(60:14)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Everlasting Pride &amp; Joy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(60:15)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Precious Metals; Peace &amp; R.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(60:17)</a:t>
            </a:r>
          </a:p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Walls of Salvation; 				Gates of Praise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(60:18)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Lord – Everlasting Light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(60:19)</a:t>
            </a:r>
            <a:endParaRPr lang="en-US" sz="2700" b="1" i="1" dirty="0">
              <a:solidFill>
                <a:srgbClr val="FFFF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676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0087" y="1091610"/>
            <a:ext cx="6889898" cy="576639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963146" y="1421544"/>
            <a:ext cx="7102548" cy="5851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Called Priests of the Lord 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(61:6)</a:t>
            </a:r>
          </a:p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Ministers to Our God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(61:6)</a:t>
            </a:r>
          </a:p>
          <a:p>
            <a:pPr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Double Portion; 			Everlasting Joy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(61:7)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Robes of Righteousness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(61:10)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Called By a New Name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(62:2)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Hephzibah &amp; Beulah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(62:4)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Jerusalem a Praise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(62:7)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The Holy People / Redeemed </a:t>
            </a:r>
            <a:r>
              <a:rPr lang="en-US" sz="2700" b="1" i="1" dirty="0">
                <a:solidFill>
                  <a:schemeClr val="bg1"/>
                </a:solidFill>
                <a:latin typeface="Georgia"/>
                <a:cs typeface="Georgia"/>
              </a:rPr>
              <a:t>(62:12)</a:t>
            </a:r>
          </a:p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Sought Out, a City Not Forsaken</a:t>
            </a:r>
            <a:endParaRPr lang="en-US" sz="2700" b="1" i="1" dirty="0">
              <a:solidFill>
                <a:schemeClr val="bg1"/>
              </a:solidFill>
              <a:latin typeface="Georgia"/>
              <a:cs typeface="Georgia"/>
            </a:endParaRPr>
          </a:p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endParaRPr lang="en-US" sz="2700" b="1" i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949840" y="982913"/>
            <a:ext cx="7102548" cy="86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FF00"/>
                </a:solidFill>
                <a:latin typeface="Georgia"/>
                <a:cs typeface="Georgia"/>
              </a:rPr>
              <a:t>Oil of Gladness; Mantle of Praise</a:t>
            </a:r>
            <a:endParaRPr lang="en-US" sz="2700" b="1" i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3174" y="155941"/>
            <a:ext cx="5367647" cy="822251"/>
          </a:xfrm>
          <a:prstGeom prst="roundRect">
            <a:avLst/>
          </a:prstGeom>
          <a:solidFill>
            <a:srgbClr val="00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8120" y="151706"/>
            <a:ext cx="4961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Isaiah 59:16-60:21</a:t>
            </a:r>
          </a:p>
        </p:txBody>
      </p:sp>
    </p:spTree>
    <p:extLst>
      <p:ext uri="{BB962C8B-B14F-4D97-AF65-F5344CB8AC3E}">
        <p14:creationId xmlns:p14="http://schemas.microsoft.com/office/powerpoint/2010/main" val="14188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Oak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2" y="2246719"/>
            <a:ext cx="3004457" cy="37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7544" y="938615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m BdItHd BT" panose="02040703050705090403" pitchFamily="18" charset="0"/>
              </a:rPr>
              <a:t>Oaks of Righteousness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843151" y="2873830"/>
            <a:ext cx="4445654" cy="279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91FFFE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ctr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DFECEA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6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000000"/>
                </a:solidFill>
                <a:latin typeface="Georgia"/>
                <a:cs typeface="Georgia"/>
              </a:rPr>
              <a:t>Realization of Our Glorious Calling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652" y="2354607"/>
            <a:ext cx="416299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  <a:spcBef>
                <a:spcPts val="600"/>
              </a:spcBef>
            </a:pPr>
            <a:r>
              <a:rPr lang="en-US" sz="4000" dirty="0">
                <a:latin typeface="Eras Bold ITC" panose="020B0907030504020204" pitchFamily="34" charset="0"/>
              </a:rPr>
              <a:t>1 John 3:14,15</a:t>
            </a:r>
          </a:p>
        </p:txBody>
      </p:sp>
    </p:spTree>
    <p:extLst>
      <p:ext uri="{BB962C8B-B14F-4D97-AF65-F5344CB8AC3E}">
        <p14:creationId xmlns:p14="http://schemas.microsoft.com/office/powerpoint/2010/main" val="16360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337</Words>
  <Application>Microsoft Office PowerPoint</Application>
  <PresentationFormat>On-screen Show (4:3)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Arial</vt:lpstr>
      <vt:lpstr>Trebuchet MS</vt:lpstr>
      <vt:lpstr>Apple Chancery</vt:lpstr>
      <vt:lpstr>ＭＳ Ｐゴシック</vt:lpstr>
      <vt:lpstr>Cheltenhm BdItHd BT</vt:lpstr>
      <vt:lpstr>Myriad Pro Black</vt:lpstr>
      <vt:lpstr>Georgia</vt:lpstr>
      <vt:lpstr>Calibri</vt:lpstr>
      <vt:lpstr>Eras Bold ITC</vt:lpstr>
      <vt:lpstr>Adelle-Regular</vt:lpstr>
      <vt:lpstr>Custom Design</vt:lpstr>
      <vt:lpstr>1_Custom Design</vt:lpstr>
      <vt:lpstr>2_Custom Design</vt:lpstr>
      <vt:lpstr>3_Custom Design</vt:lpstr>
      <vt:lpstr>4_Custom Design</vt:lpstr>
      <vt:lpstr>6_Default Design</vt:lpstr>
      <vt:lpstr>8_Custom Design</vt:lpstr>
      <vt:lpstr>9_Custom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3_Default</vt:lpstr>
      <vt:lpstr>1_Default</vt:lpstr>
      <vt:lpstr>Default</vt:lpstr>
      <vt:lpstr>2_Default</vt:lpstr>
      <vt:lpstr>PowerPoint Presentation</vt:lpstr>
      <vt:lpstr>Accurately Seeing Ourselves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sundaysource.org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R. Bailey</dc:creator>
  <cp:lastModifiedBy>Kyle Pope</cp:lastModifiedBy>
  <cp:revision>190</cp:revision>
  <dcterms:created xsi:type="dcterms:W3CDTF">2005-04-15T19:25:47Z</dcterms:created>
  <dcterms:modified xsi:type="dcterms:W3CDTF">2018-09-17T23:26:33Z</dcterms:modified>
</cp:coreProperties>
</file>