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64" r:id="rId2"/>
    <p:sldId id="263" r:id="rId3"/>
    <p:sldId id="268" r:id="rId4"/>
    <p:sldId id="271" r:id="rId5"/>
    <p:sldId id="269" r:id="rId6"/>
    <p:sldId id="270" r:id="rId7"/>
    <p:sldId id="258" r:id="rId8"/>
    <p:sldId id="261" r:id="rId9"/>
    <p:sldId id="265" r:id="rId10"/>
  </p:sldIdLst>
  <p:sldSz cx="9144000" cy="6858000" type="screen4x3"/>
  <p:notesSz cx="6858000" cy="9144000"/>
  <p:embeddedFontLst>
    <p:embeddedFont>
      <p:font typeface="Rockwell Extra Bold" pitchFamily="18" charset="0"/>
      <p:bold r:id="rId12"/>
    </p:embeddedFont>
    <p:embeddedFont>
      <p:font typeface="Georgia" pitchFamily="18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Franklin Gothic Heavy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66"/>
    <a:srgbClr val="2D5A8D"/>
    <a:srgbClr val="24486F"/>
    <a:srgbClr val="00045E"/>
    <a:srgbClr val="010451"/>
    <a:srgbClr val="04304B"/>
    <a:srgbClr val="C50A1A"/>
    <a:srgbClr val="6ECED3"/>
    <a:srgbClr val="64B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7" autoAdjust="0"/>
    <p:restoredTop sz="95496" autoAdjust="0"/>
  </p:normalViewPr>
  <p:slideViewPr>
    <p:cSldViewPr snapToGrid="0" snapToObjects="1">
      <p:cViewPr varScale="1">
        <p:scale>
          <a:sx n="65" d="100"/>
          <a:sy n="65" d="100"/>
        </p:scale>
        <p:origin x="-9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5604F-DBFF-4E98-B433-E77C62E00D4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EF440-D507-4347-9CA9-8C875CE11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7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64C76-4F7E-41F6-8B21-5B8D625496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7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64C76-4F7E-41F6-8B21-5B8D625496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7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64C76-4F7E-41F6-8B21-5B8D625496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7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8796" y="4919104"/>
            <a:ext cx="7723845" cy="398835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8796" y="4919104"/>
            <a:ext cx="7723845" cy="398835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6793" y="1383507"/>
            <a:ext cx="8470709" cy="2628698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1" y="1315066"/>
            <a:ext cx="8367359" cy="471320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1" y="1315066"/>
            <a:ext cx="8367359" cy="471320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1" y="1315066"/>
            <a:ext cx="8367359" cy="471320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0049" y="187439"/>
            <a:ext cx="3324072" cy="1037305"/>
          </a:xfrm>
        </p:spPr>
        <p:txBody>
          <a:bodyPr anchor="ctr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3295" y="338667"/>
            <a:ext cx="8193741" cy="6028709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56AA-7F68-4946-BD79-BAA184B8D384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1100-E29E-4AA5-97FA-FB319B0BE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0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5A8D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2D5A8D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2D5A8D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D5A8D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D5A8D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D5A8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340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217170" y="2341065"/>
            <a:ext cx="8743950" cy="516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i="1" dirty="0">
                <a:solidFill>
                  <a:srgbClr val="FFFF00"/>
                </a:solidFill>
              </a:rPr>
              <a:t>Roughly 60 Old Testament references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2608" y="1196591"/>
            <a:ext cx="8311896" cy="752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D5A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/>
                </a:solidFill>
                <a:latin typeface="Rockwell Extra Bold" panose="02060903040505020403" pitchFamily="18" charset="0"/>
              </a:rPr>
              <a:t>NEBUCHADNEZZAR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658368" y="3084134"/>
            <a:ext cx="7735824" cy="5163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i="1" dirty="0">
                <a:solidFill>
                  <a:srgbClr val="FFFF00"/>
                </a:solidFill>
              </a:rPr>
              <a:t>8 of the 39 Old Testament books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75488" y="3886200"/>
            <a:ext cx="7918704" cy="1398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>
                <a:solidFill>
                  <a:srgbClr val="FFFF00"/>
                </a:solidFill>
              </a:rPr>
              <a:t>Greatest King Ever?  Accomplishments?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29768" y="5392071"/>
            <a:ext cx="8296656" cy="5163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>
                <a:solidFill>
                  <a:srgbClr val="FFFF00"/>
                </a:solidFill>
              </a:rPr>
              <a:t>His unique relationship with the history of God’s covenant people!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2982468" y="393493"/>
            <a:ext cx="3304032" cy="5163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>
                <a:solidFill>
                  <a:srgbClr val="FFFF00"/>
                </a:solidFill>
              </a:rPr>
              <a:t>634 -562 B.C.</a:t>
            </a:r>
          </a:p>
        </p:txBody>
      </p:sp>
    </p:spTree>
    <p:extLst>
      <p:ext uri="{BB962C8B-B14F-4D97-AF65-F5344CB8AC3E}">
        <p14:creationId xmlns:p14="http://schemas.microsoft.com/office/powerpoint/2010/main" val="66487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1564865" y="501309"/>
            <a:ext cx="6001795" cy="827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5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  <a:latin typeface="GeoSlab703 XBd BT" panose="02060804020205020404" pitchFamily="18" charset="0"/>
              </a:rPr>
              <a:t>Look At What …</a:t>
            </a:r>
            <a:r>
              <a:rPr lang="en-US" sz="5400" b="1" dirty="0">
                <a:solidFill>
                  <a:srgbClr val="FFFF00"/>
                </a:solidFill>
                <a:latin typeface="GeoSlab703 XBd BT" panose="02060804020205020404" pitchFamily="18" charset="0"/>
              </a:rPr>
              <a:t>I Did! </a:t>
            </a:r>
          </a:p>
        </p:txBody>
      </p:sp>
      <p:pic>
        <p:nvPicPr>
          <p:cNvPr id="6" name="Picture 2" descr="Lion of Baby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25" y="1320243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1238727" y="4471983"/>
            <a:ext cx="6695122" cy="2014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2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“Is this not Babylon the great, which I myself have built…by the might of my power and for the glory of my majesty?” </a:t>
            </a:r>
            <a:r>
              <a:rPr lang="en-US" sz="2600" b="1" i="1" dirty="0">
                <a:solidFill>
                  <a:schemeClr val="tx1"/>
                </a:solidFill>
                <a:latin typeface="Georgia" panose="02040502050405020303" pitchFamily="18" charset="0"/>
              </a:rPr>
              <a:t>-- Daniel 4:30</a:t>
            </a:r>
          </a:p>
        </p:txBody>
      </p:sp>
      <p:pic>
        <p:nvPicPr>
          <p:cNvPr id="8" name="Picture 2" descr="Image result for Ishtar Gat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25" y="1320243"/>
            <a:ext cx="4762500" cy="312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1391127" y="4419590"/>
            <a:ext cx="6542722" cy="2419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27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“While the word was in the king’s mouth, a voice came from heaven saying, “King N…sovereignty has been removed from you!”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2700" b="1" i="1" dirty="0">
                <a:solidFill>
                  <a:schemeClr val="tx1"/>
                </a:solidFill>
                <a:latin typeface="Georgia" panose="02040502050405020303" pitchFamily="18" charset="0"/>
              </a:rPr>
              <a:t>-- Daniel 4:31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7" grpId="1" build="allAtOnce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mage result for 12 Mont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91" y="1639579"/>
            <a:ext cx="6236083" cy="46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4911024" y="2951651"/>
            <a:ext cx="1930793" cy="876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000066"/>
                </a:solidFill>
                <a:latin typeface="GeoSlab703 XBd BT" panose="02060804020205020404" pitchFamily="18" charset="0"/>
              </a:rPr>
              <a:t>4:29</a:t>
            </a: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 rot="20781541">
            <a:off x="155063" y="1110971"/>
            <a:ext cx="4830007" cy="8011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chemeClr val="tx1"/>
                </a:solidFill>
              </a:rPr>
              <a:t>What He Forgot!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288280" y="621302"/>
            <a:ext cx="2369820" cy="777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FFFF00"/>
                </a:solidFill>
                <a:latin typeface="GeoSlab703 XBd BT" panose="02060804020205020404" pitchFamily="18" charset="0"/>
              </a:rPr>
              <a:t>4:1-28</a:t>
            </a:r>
          </a:p>
        </p:txBody>
      </p:sp>
    </p:spTree>
    <p:extLst>
      <p:ext uri="{BB962C8B-B14F-4D97-AF65-F5344CB8AC3E}">
        <p14:creationId xmlns:p14="http://schemas.microsoft.com/office/powerpoint/2010/main" val="1438495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1564865" y="601325"/>
            <a:ext cx="6001795" cy="827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5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  <a:latin typeface="GeoSlab703 XBd BT" panose="02060804020205020404" pitchFamily="18" charset="0"/>
              </a:rPr>
              <a:t>Look At What …</a:t>
            </a:r>
            <a:r>
              <a:rPr lang="en-US" sz="5400" b="1" dirty="0">
                <a:solidFill>
                  <a:srgbClr val="FFFF00"/>
                </a:solidFill>
                <a:latin typeface="GeoSlab703 XBd BT" panose="02060804020205020404" pitchFamily="18" charset="0"/>
              </a:rPr>
              <a:t>I Did! </a:t>
            </a:r>
          </a:p>
        </p:txBody>
      </p:sp>
      <p:pic>
        <p:nvPicPr>
          <p:cNvPr id="6" name="Picture 2" descr="Lion of Baby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25" y="1420259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1497330" y="4560570"/>
            <a:ext cx="6183630" cy="2183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sz="2800" b="1" i="1" dirty="0">
                <a:solidFill>
                  <a:schemeClr val="tx1"/>
                </a:solidFill>
                <a:latin typeface="Georgia" panose="02040502050405020303" pitchFamily="18" charset="0"/>
              </a:rPr>
              <a:t>What Nebuchadnezzar &amp; most others  struggle to appreciate…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3900" b="1" i="1" dirty="0">
                <a:solidFill>
                  <a:srgbClr val="FFFF00"/>
                </a:solidFill>
                <a:latin typeface="Georgia" panose="02040502050405020303" pitchFamily="18" charset="0"/>
              </a:rPr>
              <a:t>Who Is Really In Control!</a:t>
            </a:r>
          </a:p>
          <a:p>
            <a:pPr>
              <a:lnSpc>
                <a:spcPts val="3800"/>
              </a:lnSpc>
              <a:spcBef>
                <a:spcPts val="0"/>
              </a:spcBef>
            </a:pPr>
            <a:r>
              <a:rPr lang="en-US" sz="3200" b="1" i="1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  <a:r>
              <a:rPr lang="en-US" sz="3300" b="1" i="1" dirty="0">
                <a:solidFill>
                  <a:schemeClr val="tx1"/>
                </a:solidFill>
                <a:latin typeface="Georgia" panose="02040502050405020303" pitchFamily="18" charset="0"/>
              </a:rPr>
              <a:t>-- Daniel 4:31-37</a:t>
            </a:r>
          </a:p>
        </p:txBody>
      </p:sp>
      <p:pic>
        <p:nvPicPr>
          <p:cNvPr id="8" name="Picture 2" descr="Image result for Ishtar Gat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25" y="1420259"/>
            <a:ext cx="4762500" cy="312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2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3189804" y="304384"/>
            <a:ext cx="2810095" cy="10431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500"/>
              </a:lnSpc>
              <a:spcBef>
                <a:spcPts val="0"/>
              </a:spcBef>
            </a:pPr>
            <a:r>
              <a:rPr lang="en-US" sz="4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2</a:t>
            </a:r>
            <a:r>
              <a:rPr lang="en-US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Lessons</a:t>
            </a:r>
            <a:endParaRPr lang="en-US" sz="72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1344074" y="1450397"/>
            <a:ext cx="6698780" cy="210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0"/>
              </a:spcBef>
            </a:pPr>
            <a:r>
              <a:rPr lang="en-US" sz="3600" b="1" i="1" dirty="0">
                <a:solidFill>
                  <a:schemeClr val="tx1"/>
                </a:solidFill>
                <a:latin typeface="Georgia" panose="02040502050405020303" pitchFamily="18" charset="0"/>
              </a:rPr>
              <a:t>God’s Activities &amp; Purposes Are Accomplished In 	  His Time</a:t>
            </a:r>
            <a:endParaRPr lang="en-US" sz="32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476009" y="3532306"/>
            <a:ext cx="3905982" cy="1727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  <a:spcBef>
                <a:spcPts val="0"/>
              </a:spcBef>
            </a:pPr>
            <a:r>
              <a:rPr lang="en-US" sz="3600" b="1" i="1" dirty="0">
                <a:solidFill>
                  <a:schemeClr val="tx1"/>
                </a:solidFill>
                <a:latin typeface="Georgia" panose="02040502050405020303" pitchFamily="18" charset="0"/>
              </a:rPr>
              <a:t>How Quickly We Are Prone To Forget!</a:t>
            </a:r>
            <a:endParaRPr lang="en-US" sz="32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Picture 2" descr="Image result for 12 Month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26" y="3104834"/>
            <a:ext cx="2080795" cy="208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064074" y="5775492"/>
            <a:ext cx="3329250" cy="7916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3064074" y="5797427"/>
            <a:ext cx="3329250" cy="769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A8001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2800" b="1" i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time can erode knowledge &amp; faith</a:t>
            </a:r>
            <a:endParaRPr lang="en-US" sz="2400" b="1" i="1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280410" y="1069848"/>
            <a:ext cx="2615184" cy="9144"/>
          </a:xfrm>
          <a:prstGeom prst="line">
            <a:avLst/>
          </a:prstGeom>
          <a:ln w="57150">
            <a:solidFill>
              <a:srgbClr val="81B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2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4029723" y="2798464"/>
            <a:ext cx="4015819" cy="3469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54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Anchoring</a:t>
            </a:r>
          </a:p>
          <a:p>
            <a:pPr>
              <a:spcBef>
                <a:spcPts val="1200"/>
              </a:spcBef>
            </a:pPr>
            <a:r>
              <a:rPr lang="en-US" sz="54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Assessing</a:t>
            </a:r>
          </a:p>
          <a:p>
            <a:pPr>
              <a:spcBef>
                <a:spcPts val="1200"/>
              </a:spcBef>
            </a:pPr>
            <a:r>
              <a:rPr lang="en-US" sz="54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Appealing</a:t>
            </a:r>
          </a:p>
          <a:p>
            <a:pPr>
              <a:spcBef>
                <a:spcPts val="1200"/>
              </a:spcBef>
            </a:pPr>
            <a:r>
              <a:rPr lang="en-US" sz="54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Attuning</a:t>
            </a:r>
          </a:p>
        </p:txBody>
      </p:sp>
      <p:pic>
        <p:nvPicPr>
          <p:cNvPr id="15" name="Picture 2" descr="Image result for 12 Mont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29" y="3415220"/>
            <a:ext cx="2509901" cy="25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3"/>
          <p:cNvSpPr txBox="1">
            <a:spLocks/>
          </p:cNvSpPr>
          <p:nvPr/>
        </p:nvSpPr>
        <p:spPr>
          <a:xfrm>
            <a:off x="2857500" y="413290"/>
            <a:ext cx="6057900" cy="789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81B823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4400" dirty="0">
                <a:solidFill>
                  <a:schemeClr val="tx1"/>
                </a:solidFill>
                <a:latin typeface="Franklin Gothic Heavy" panose="020B0903020102020204" pitchFamily="34" charset="0"/>
              </a:rPr>
              <a:t>4 Keys To Successful Changes Over Time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14389" y="2033478"/>
            <a:ext cx="3302913" cy="7071"/>
          </a:xfrm>
          <a:prstGeom prst="line">
            <a:avLst/>
          </a:prstGeom>
          <a:ln w="76200">
            <a:solidFill>
              <a:srgbClr val="81B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849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1461" y="6262774"/>
            <a:ext cx="8652510" cy="299126"/>
          </a:xfrm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rgbClr val="FFFF00"/>
                </a:solidFill>
              </a:rPr>
              <a:t>How to Regard Life’s Fleeting Moments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2152" y="855093"/>
            <a:ext cx="7561285" cy="2277634"/>
          </a:xfrm>
        </p:spPr>
        <p:txBody>
          <a:bodyPr>
            <a:noAutofit/>
          </a:bodyPr>
          <a:lstStyle/>
          <a:p>
            <a:r>
              <a:rPr lang="en-US" sz="6000" b="1" i="1" dirty="0">
                <a:solidFill>
                  <a:schemeClr val="bg1"/>
                </a:solidFill>
              </a:rPr>
              <a:t>When The Crowds Stop Cheering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5063" y="5407859"/>
            <a:ext cx="4693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 b="1"/>
            </a:lvl1pPr>
          </a:lstStyle>
          <a:p>
            <a:r>
              <a:rPr lang="en-US" dirty="0"/>
              <a:t>Matthew 7: 24-27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5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275" y="6173000"/>
            <a:ext cx="8940148" cy="522940"/>
          </a:xfrm>
        </p:spPr>
        <p:txBody>
          <a:bodyPr/>
          <a:lstStyle/>
          <a:p>
            <a:r>
              <a:rPr lang="en-US" sz="3600" b="1" i="1" dirty="0">
                <a:solidFill>
                  <a:srgbClr val="FFFF00"/>
                </a:solidFill>
              </a:rPr>
              <a:t>When The Crowd Stops Cheering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77308" y="321549"/>
            <a:ext cx="9394662" cy="422694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FFFF"/>
                </a:solidFill>
                <a:latin typeface="BritannicEFBold" panose="00000400000000000000" pitchFamily="2" charset="0"/>
              </a:rPr>
              <a:t>Enjoy The Moments of Your Life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14350" y="2017243"/>
            <a:ext cx="8184266" cy="422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FFFFFF"/>
                </a:solidFill>
                <a:latin typeface="BritannicEFBold" panose="00000400000000000000" pitchFamily="2" charset="0"/>
              </a:rPr>
              <a:t>The Crowd That’s Still Cheering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31256" y="3698000"/>
            <a:ext cx="8661167" cy="422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bg1"/>
                </a:solidFill>
                <a:latin typeface="BritannicEFBold" panose="00000400000000000000" pitchFamily="2" charset="0"/>
              </a:rPr>
              <a:t>The Crowd That Cheers Eternally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408" y="-1"/>
            <a:ext cx="9094592" cy="427482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0485" y="867403"/>
            <a:ext cx="3033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 b="1"/>
            </a:lvl1pPr>
          </a:lstStyle>
          <a:p>
            <a:r>
              <a:rPr lang="en-US" sz="3600" b="0" dirty="0">
                <a:solidFill>
                  <a:srgbClr val="FFFF00"/>
                </a:solidFill>
                <a:latin typeface="DomCasual BT" panose="03060902030302020204" pitchFamily="66" charset="0"/>
              </a:rPr>
              <a:t>Ecclesiastes 9:7-13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1067" y="867403"/>
            <a:ext cx="2911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 b="1"/>
            </a:lvl1pPr>
          </a:lstStyle>
          <a:p>
            <a:r>
              <a:rPr lang="en-US" sz="3600" b="0" dirty="0">
                <a:solidFill>
                  <a:srgbClr val="FFFF00"/>
                </a:solidFill>
                <a:latin typeface="DomCasual BT" panose="03060902030302020204" pitchFamily="66" charset="0"/>
              </a:rPr>
              <a:t>Philippians 4:8-13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9408" y="2432904"/>
            <a:ext cx="2490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 b="1"/>
            </a:lvl1pPr>
          </a:lstStyle>
          <a:p>
            <a:r>
              <a:rPr lang="en-US" sz="4400" b="0" dirty="0">
                <a:solidFill>
                  <a:srgbClr val="FFFF00"/>
                </a:solidFill>
                <a:latin typeface="DomCasual BT" panose="03060902030302020204" pitchFamily="66" charset="0"/>
              </a:rPr>
              <a:t>Hebrews 12:1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0219" y="4143554"/>
            <a:ext cx="3336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 b="1"/>
            </a:lvl1pPr>
          </a:lstStyle>
          <a:p>
            <a:r>
              <a:rPr lang="en-US" sz="4400" dirty="0">
                <a:solidFill>
                  <a:srgbClr val="000066"/>
                </a:solidFill>
                <a:latin typeface="DomCasual BT" panose="03060902030302020204" pitchFamily="66" charset="0"/>
              </a:rPr>
              <a:t>Revelation 7:9-17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12996" y="867403"/>
            <a:ext cx="2191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 b="1"/>
            </a:lvl1pPr>
          </a:lstStyle>
          <a:p>
            <a:r>
              <a:rPr lang="en-US" sz="3600" b="0" dirty="0">
                <a:solidFill>
                  <a:srgbClr val="FFFF00"/>
                </a:solidFill>
                <a:latin typeface="DomCasual BT" panose="03060902030302020204" pitchFamily="66" charset="0"/>
              </a:rPr>
              <a:t>Psalm 62:5-8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152770" y="1683772"/>
            <a:ext cx="7002710" cy="2674940"/>
          </a:xfrm>
          <a:prstGeom prst="roundRect">
            <a:avLst/>
          </a:prstGeom>
          <a:solidFill>
            <a:srgbClr val="00006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040130" y="1756264"/>
            <a:ext cx="7200900" cy="2659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400" b="1" i="1" dirty="0">
                <a:solidFill>
                  <a:srgbClr val="FFFF00"/>
                </a:solidFill>
              </a:rPr>
              <a:t>Which awards really matter?  </a:t>
            </a:r>
          </a:p>
          <a:p>
            <a:r>
              <a:rPr lang="en-US" sz="3400" b="1" i="1" dirty="0">
                <a:solidFill>
                  <a:srgbClr val="FFFF00"/>
                </a:solidFill>
              </a:rPr>
              <a:t>Which crowds really matter?  </a:t>
            </a:r>
          </a:p>
          <a:p>
            <a:r>
              <a:rPr lang="en-US" sz="3400" b="1" i="1" dirty="0">
                <a:solidFill>
                  <a:srgbClr val="FFFF00"/>
                </a:solidFill>
              </a:rPr>
              <a:t>Why are you here?</a:t>
            </a:r>
          </a:p>
          <a:p>
            <a:r>
              <a:rPr lang="en-US" sz="3400" b="1" i="1" dirty="0">
                <a:solidFill>
                  <a:srgbClr val="FFFF00"/>
                </a:solidFill>
              </a:rPr>
              <a:t>Why am I up here?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1657350" y="340728"/>
            <a:ext cx="5770716" cy="422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 baseline="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tx1"/>
                </a:solidFill>
                <a:latin typeface="BritannicEFBold" panose="00000400000000000000" pitchFamily="2" charset="0"/>
              </a:rPr>
              <a:t>James 1:2-4,9-12</a:t>
            </a:r>
          </a:p>
        </p:txBody>
      </p:sp>
      <p:sp>
        <p:nvSpPr>
          <p:cNvPr id="19" name="Text Placeholder 1"/>
          <p:cNvSpPr txBox="1">
            <a:spLocks/>
          </p:cNvSpPr>
          <p:nvPr/>
        </p:nvSpPr>
        <p:spPr>
          <a:xfrm>
            <a:off x="18650" y="5656203"/>
            <a:ext cx="8999620" cy="136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2D5A8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FFFF00"/>
                </a:solidFill>
              </a:rPr>
              <a:t>Will you ultimately be numbered among the blessed &amp; exalted throng at God’s throne?</a:t>
            </a:r>
          </a:p>
        </p:txBody>
      </p:sp>
    </p:spTree>
    <p:extLst>
      <p:ext uri="{BB962C8B-B14F-4D97-AF65-F5344CB8AC3E}">
        <p14:creationId xmlns:p14="http://schemas.microsoft.com/office/powerpoint/2010/main" val="29790617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 advAuto="1500"/>
      <p:bldP spid="18" grpId="0"/>
      <p:bldP spid="19" grpId="0" build="p" advAuto="1500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153</TotalTime>
  <Words>249</Words>
  <Application>Microsoft Office PowerPoint</Application>
  <PresentationFormat>On-screen Show (4:3)</PresentationFormat>
  <Paragraphs>47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Rockwell Extra Bold</vt:lpstr>
      <vt:lpstr>DomCasual BT</vt:lpstr>
      <vt:lpstr>Georgia</vt:lpstr>
      <vt:lpstr>Calibri</vt:lpstr>
      <vt:lpstr>Apple Chancery</vt:lpstr>
      <vt:lpstr>BritannicEFBold</vt:lpstr>
      <vt:lpstr>GeoSlab703 XBd BT</vt:lpstr>
      <vt:lpstr>Franklin Gothic Heavy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The Crowds Stop Cheering</vt:lpstr>
      <vt:lpstr>When The Crowd Stops Cheering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Kyle Pope</cp:lastModifiedBy>
  <cp:revision>38</cp:revision>
  <dcterms:created xsi:type="dcterms:W3CDTF">2014-03-26T14:03:34Z</dcterms:created>
  <dcterms:modified xsi:type="dcterms:W3CDTF">2018-09-17T23:15:24Z</dcterms:modified>
</cp:coreProperties>
</file>