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51" r:id="rId1"/>
  </p:sldMasterIdLst>
  <p:notesMasterIdLst>
    <p:notesMasterId r:id="rId8"/>
  </p:notesMasterIdLst>
  <p:sldIdLst>
    <p:sldId id="261" r:id="rId2"/>
    <p:sldId id="260" r:id="rId3"/>
    <p:sldId id="257" r:id="rId4"/>
    <p:sldId id="258" r:id="rId5"/>
    <p:sldId id="259" r:id="rId6"/>
    <p:sldId id="262"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Narrow" charset="0"/>
        <a:ea typeface="Arial" charset="0"/>
        <a:cs typeface="Arial" charset="0"/>
      </a:defRPr>
    </a:lvl1pPr>
    <a:lvl2pPr marL="457200" algn="l" rtl="0" fontAlgn="base">
      <a:spcBef>
        <a:spcPct val="0"/>
      </a:spcBef>
      <a:spcAft>
        <a:spcPct val="0"/>
      </a:spcAft>
      <a:defRPr kern="1200">
        <a:solidFill>
          <a:schemeClr val="tx1"/>
        </a:solidFill>
        <a:latin typeface="Arial Narrow" charset="0"/>
        <a:ea typeface="Arial" charset="0"/>
        <a:cs typeface="Arial" charset="0"/>
      </a:defRPr>
    </a:lvl2pPr>
    <a:lvl3pPr marL="914400" algn="l" rtl="0" fontAlgn="base">
      <a:spcBef>
        <a:spcPct val="0"/>
      </a:spcBef>
      <a:spcAft>
        <a:spcPct val="0"/>
      </a:spcAft>
      <a:defRPr kern="1200">
        <a:solidFill>
          <a:schemeClr val="tx1"/>
        </a:solidFill>
        <a:latin typeface="Arial Narrow" charset="0"/>
        <a:ea typeface="Arial" charset="0"/>
        <a:cs typeface="Arial" charset="0"/>
      </a:defRPr>
    </a:lvl3pPr>
    <a:lvl4pPr marL="1371600" algn="l" rtl="0" fontAlgn="base">
      <a:spcBef>
        <a:spcPct val="0"/>
      </a:spcBef>
      <a:spcAft>
        <a:spcPct val="0"/>
      </a:spcAft>
      <a:defRPr kern="1200">
        <a:solidFill>
          <a:schemeClr val="tx1"/>
        </a:solidFill>
        <a:latin typeface="Arial Narrow" charset="0"/>
        <a:ea typeface="Arial" charset="0"/>
        <a:cs typeface="Arial" charset="0"/>
      </a:defRPr>
    </a:lvl4pPr>
    <a:lvl5pPr marL="1828800" algn="l" rtl="0" fontAlgn="base">
      <a:spcBef>
        <a:spcPct val="0"/>
      </a:spcBef>
      <a:spcAft>
        <a:spcPct val="0"/>
      </a:spcAft>
      <a:defRPr kern="1200">
        <a:solidFill>
          <a:schemeClr val="tx1"/>
        </a:solidFill>
        <a:latin typeface="Arial Narrow" charset="0"/>
        <a:ea typeface="Arial" charset="0"/>
        <a:cs typeface="Arial" charset="0"/>
      </a:defRPr>
    </a:lvl5pPr>
    <a:lvl6pPr marL="2286000" algn="l" defTabSz="457200" rtl="0" eaLnBrk="1" latinLnBrk="0" hangingPunct="1">
      <a:defRPr kern="1200">
        <a:solidFill>
          <a:schemeClr val="tx1"/>
        </a:solidFill>
        <a:latin typeface="Arial Narrow" charset="0"/>
        <a:ea typeface="Arial" charset="0"/>
        <a:cs typeface="Arial" charset="0"/>
      </a:defRPr>
    </a:lvl6pPr>
    <a:lvl7pPr marL="2743200" algn="l" defTabSz="457200" rtl="0" eaLnBrk="1" latinLnBrk="0" hangingPunct="1">
      <a:defRPr kern="1200">
        <a:solidFill>
          <a:schemeClr val="tx1"/>
        </a:solidFill>
        <a:latin typeface="Arial Narrow" charset="0"/>
        <a:ea typeface="Arial" charset="0"/>
        <a:cs typeface="Arial" charset="0"/>
      </a:defRPr>
    </a:lvl7pPr>
    <a:lvl8pPr marL="3200400" algn="l" defTabSz="457200" rtl="0" eaLnBrk="1" latinLnBrk="0" hangingPunct="1">
      <a:defRPr kern="1200">
        <a:solidFill>
          <a:schemeClr val="tx1"/>
        </a:solidFill>
        <a:latin typeface="Arial Narrow" charset="0"/>
        <a:ea typeface="Arial" charset="0"/>
        <a:cs typeface="Arial" charset="0"/>
      </a:defRPr>
    </a:lvl8pPr>
    <a:lvl9pPr marL="3657600" algn="l" defTabSz="457200" rtl="0" eaLnBrk="1" latinLnBrk="0" hangingPunct="1">
      <a:defRPr kern="1200">
        <a:solidFill>
          <a:schemeClr val="tx1"/>
        </a:solidFill>
        <a:latin typeface="Arial Narrow"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562" autoAdjust="0"/>
    <p:restoredTop sz="94660"/>
  </p:normalViewPr>
  <p:slideViewPr>
    <p:cSldViewPr>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8025107-1E19-4649-AB2C-A38345C5195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charset="0"/>
        <a:ea typeface="Arial" charset="0"/>
        <a:cs typeface="Arial" charset="0"/>
      </a:defRPr>
    </a:lvl1pPr>
    <a:lvl2pPr marL="457200" algn="l" rtl="0" fontAlgn="base">
      <a:spcBef>
        <a:spcPct val="30000"/>
      </a:spcBef>
      <a:spcAft>
        <a:spcPct val="0"/>
      </a:spcAft>
      <a:defRPr sz="1200" kern="1200">
        <a:solidFill>
          <a:schemeClr val="tx1"/>
        </a:solidFill>
        <a:latin typeface="Arial Narrow" charset="0"/>
        <a:ea typeface="Arial" charset="0"/>
        <a:cs typeface="Arial" charset="0"/>
      </a:defRPr>
    </a:lvl2pPr>
    <a:lvl3pPr marL="914400" algn="l" rtl="0" fontAlgn="base">
      <a:spcBef>
        <a:spcPct val="30000"/>
      </a:spcBef>
      <a:spcAft>
        <a:spcPct val="0"/>
      </a:spcAft>
      <a:defRPr sz="1200" kern="1200">
        <a:solidFill>
          <a:schemeClr val="tx1"/>
        </a:solidFill>
        <a:latin typeface="Arial Narrow" charset="0"/>
        <a:ea typeface="Arial" charset="0"/>
        <a:cs typeface="Arial" charset="0"/>
      </a:defRPr>
    </a:lvl3pPr>
    <a:lvl4pPr marL="1371600" algn="l" rtl="0" fontAlgn="base">
      <a:spcBef>
        <a:spcPct val="30000"/>
      </a:spcBef>
      <a:spcAft>
        <a:spcPct val="0"/>
      </a:spcAft>
      <a:defRPr sz="1200" kern="1200">
        <a:solidFill>
          <a:schemeClr val="tx1"/>
        </a:solidFill>
        <a:latin typeface="Arial Narrow" charset="0"/>
        <a:ea typeface="Arial" charset="0"/>
        <a:cs typeface="Arial" charset="0"/>
      </a:defRPr>
    </a:lvl4pPr>
    <a:lvl5pPr marL="1828800" algn="l" rtl="0" fontAlgn="base">
      <a:spcBef>
        <a:spcPct val="30000"/>
      </a:spcBef>
      <a:spcAft>
        <a:spcPct val="0"/>
      </a:spcAft>
      <a:defRPr sz="1200" kern="1200">
        <a:solidFill>
          <a:schemeClr val="tx1"/>
        </a:solidFill>
        <a:latin typeface="Arial Narrow"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B957E2-9DD7-494C-A129-88F4CA0A32D3}" type="slidenum">
              <a:rPr lang="en-US"/>
              <a:pPr/>
              <a:t>1</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DE79B1-2F38-AC47-89A6-B73028146547}" type="slidenum">
              <a:rPr lang="en-US"/>
              <a:pPr/>
              <a:t>2</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4D7B6E-7C78-EF40-B9C0-E19D657340B1}" type="slidenum">
              <a:rPr lang="en-US"/>
              <a:pPr/>
              <a:t>3</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D30C93-C115-D649-A8D8-751BE63CAC0C}" type="slidenum">
              <a:rPr lang="en-US"/>
              <a:pPr/>
              <a:t>4</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E616E-F000-3D4C-8314-70E148A86216}" type="slidenum">
              <a:rPr lang="en-US"/>
              <a:pPr/>
              <a:t>5</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3D73E4-18CA-014E-AD11-54DE36CB68C2}" type="slidenum">
              <a:rPr lang="en-US"/>
              <a:pPr/>
              <a:t>6</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30774" name="Group 54"/>
          <p:cNvGrpSpPr>
            <a:grpSpLocks/>
          </p:cNvGrpSpPr>
          <p:nvPr/>
        </p:nvGrpSpPr>
        <p:grpSpPr bwMode="auto">
          <a:xfrm>
            <a:off x="0" y="-12700"/>
            <a:ext cx="9156700" cy="6870700"/>
            <a:chOff x="0" y="-8"/>
            <a:chExt cx="5768" cy="4328"/>
          </a:xfrm>
        </p:grpSpPr>
        <p:sp>
          <p:nvSpPr>
            <p:cNvPr id="30771" name="Rectangle 51"/>
            <p:cNvSpPr>
              <a:spLocks noChangeArrowheads="1"/>
            </p:cNvSpPr>
            <p:nvPr userDrawn="1"/>
          </p:nvSpPr>
          <p:spPr bwMode="white">
            <a:xfrm>
              <a:off x="0" y="1344"/>
              <a:ext cx="5760" cy="2976"/>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prstTxWarp prst="textNoShape">
                <a:avLst/>
              </a:prstTxWarp>
            </a:bodyPr>
            <a:lstStyle/>
            <a:p>
              <a:endParaRPr lang="en-US"/>
            </a:p>
          </p:txBody>
        </p:sp>
        <p:grpSp>
          <p:nvGrpSpPr>
            <p:cNvPr id="30723" name="Group 3"/>
            <p:cNvGrpSpPr>
              <a:grpSpLocks/>
            </p:cNvGrpSpPr>
            <p:nvPr userDrawn="1"/>
          </p:nvGrpSpPr>
          <p:grpSpPr bwMode="auto">
            <a:xfrm>
              <a:off x="0" y="-8"/>
              <a:ext cx="5768" cy="4328"/>
              <a:chOff x="0" y="0"/>
              <a:chExt cx="5768" cy="4328"/>
            </a:xfrm>
          </p:grpSpPr>
          <p:sp>
            <p:nvSpPr>
              <p:cNvPr id="30724" name="Freeform 4"/>
              <p:cNvSpPr>
                <a:spLocks/>
              </p:cNvSpPr>
              <p:nvPr/>
            </p:nvSpPr>
            <p:spPr bwMode="hidden">
              <a:xfrm>
                <a:off x="0" y="0"/>
                <a:ext cx="3640" cy="1434"/>
              </a:xfrm>
              <a:custGeom>
                <a:avLst/>
                <a:gdLst/>
                <a:ahLst/>
                <a:cxnLst>
                  <a:cxn ang="0">
                    <a:pos x="0" y="1152"/>
                  </a:cxn>
                  <a:cxn ang="0">
                    <a:pos x="672" y="1392"/>
                  </a:cxn>
                  <a:cxn ang="0">
                    <a:pos x="912" y="1152"/>
                  </a:cxn>
                  <a:cxn ang="0">
                    <a:pos x="864" y="816"/>
                  </a:cxn>
                  <a:cxn ang="0">
                    <a:pos x="1170" y="588"/>
                  </a:cxn>
                  <a:cxn ang="0">
                    <a:pos x="1692" y="546"/>
                  </a:cxn>
                  <a:cxn ang="0">
                    <a:pos x="2112" y="576"/>
                  </a:cxn>
                  <a:cxn ang="0">
                    <a:pos x="2208" y="384"/>
                  </a:cxn>
                  <a:cxn ang="0">
                    <a:pos x="2184" y="138"/>
                  </a:cxn>
                  <a:cxn ang="0">
                    <a:pos x="2640" y="144"/>
                  </a:cxn>
                  <a:cxn ang="0">
                    <a:pos x="3024" y="432"/>
                  </a:cxn>
                  <a:cxn ang="0">
                    <a:pos x="3552" y="192"/>
                  </a:cxn>
                  <a:cxn ang="0">
                    <a:pos x="3552" y="0"/>
                  </a:cxn>
                </a:cxnLst>
                <a:rect l="0" t="0" r="r" b="b"/>
                <a:pathLst>
                  <a:path w="3640" h="1434">
                    <a:moveTo>
                      <a:pt x="0" y="1152"/>
                    </a:moveTo>
                    <a:cubicBezTo>
                      <a:pt x="112" y="1192"/>
                      <a:pt x="204" y="1434"/>
                      <a:pt x="672" y="1392"/>
                    </a:cubicBezTo>
                    <a:cubicBezTo>
                      <a:pt x="824" y="1392"/>
                      <a:pt x="880" y="1248"/>
                      <a:pt x="912" y="1152"/>
                    </a:cubicBezTo>
                    <a:cubicBezTo>
                      <a:pt x="944" y="1056"/>
                      <a:pt x="821" y="910"/>
                      <a:pt x="864" y="816"/>
                    </a:cubicBezTo>
                    <a:cubicBezTo>
                      <a:pt x="864" y="552"/>
                      <a:pt x="1044" y="582"/>
                      <a:pt x="1170" y="588"/>
                    </a:cubicBezTo>
                    <a:cubicBezTo>
                      <a:pt x="1386" y="666"/>
                      <a:pt x="1535" y="548"/>
                      <a:pt x="1692" y="546"/>
                    </a:cubicBezTo>
                    <a:cubicBezTo>
                      <a:pt x="1849" y="544"/>
                      <a:pt x="1944" y="648"/>
                      <a:pt x="2112" y="576"/>
                    </a:cubicBezTo>
                    <a:cubicBezTo>
                      <a:pt x="2250" y="510"/>
                      <a:pt x="2200" y="448"/>
                      <a:pt x="2208" y="384"/>
                    </a:cubicBezTo>
                    <a:cubicBezTo>
                      <a:pt x="2220" y="311"/>
                      <a:pt x="2040" y="198"/>
                      <a:pt x="2184" y="138"/>
                    </a:cubicBezTo>
                    <a:cubicBezTo>
                      <a:pt x="2346" y="60"/>
                      <a:pt x="2500" y="95"/>
                      <a:pt x="2640" y="144"/>
                    </a:cubicBezTo>
                    <a:cubicBezTo>
                      <a:pt x="2780" y="193"/>
                      <a:pt x="2872" y="424"/>
                      <a:pt x="3024" y="432"/>
                    </a:cubicBezTo>
                    <a:cubicBezTo>
                      <a:pt x="3176" y="440"/>
                      <a:pt x="3464" y="264"/>
                      <a:pt x="3552" y="192"/>
                    </a:cubicBezTo>
                    <a:cubicBezTo>
                      <a:pt x="3640" y="120"/>
                      <a:pt x="3552" y="40"/>
                      <a:pt x="3552" y="0"/>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30725" name="Freeform 5"/>
              <p:cNvSpPr>
                <a:spLocks/>
              </p:cNvSpPr>
              <p:nvPr/>
            </p:nvSpPr>
            <p:spPr bwMode="hidden">
              <a:xfrm>
                <a:off x="0" y="0"/>
                <a:ext cx="1996" cy="1240"/>
              </a:xfrm>
              <a:custGeom>
                <a:avLst/>
                <a:gdLst/>
                <a:ahLst/>
                <a:cxnLst>
                  <a:cxn ang="0">
                    <a:pos x="0" y="960"/>
                  </a:cxn>
                  <a:cxn ang="0">
                    <a:pos x="336" y="1200"/>
                  </a:cxn>
                  <a:cxn ang="0">
                    <a:pos x="576" y="1200"/>
                  </a:cxn>
                  <a:cxn ang="0">
                    <a:pos x="696" y="972"/>
                  </a:cxn>
                  <a:cxn ang="0">
                    <a:pos x="636" y="462"/>
                  </a:cxn>
                  <a:cxn ang="0">
                    <a:pos x="816" y="276"/>
                  </a:cxn>
                  <a:cxn ang="0">
                    <a:pos x="1392" y="432"/>
                  </a:cxn>
                  <a:cxn ang="0">
                    <a:pos x="1740" y="390"/>
                  </a:cxn>
                  <a:cxn ang="0">
                    <a:pos x="1974" y="348"/>
                  </a:cxn>
                  <a:cxn ang="0">
                    <a:pos x="1872" y="0"/>
                  </a:cxn>
                </a:cxnLst>
                <a:rect l="0" t="0" r="r" b="b"/>
                <a:pathLst>
                  <a:path w="1996" h="1240">
                    <a:moveTo>
                      <a:pt x="0" y="960"/>
                    </a:moveTo>
                    <a:cubicBezTo>
                      <a:pt x="56" y="1000"/>
                      <a:pt x="240" y="1160"/>
                      <a:pt x="336" y="1200"/>
                    </a:cubicBezTo>
                    <a:cubicBezTo>
                      <a:pt x="432" y="1240"/>
                      <a:pt x="516" y="1238"/>
                      <a:pt x="576" y="1200"/>
                    </a:cubicBezTo>
                    <a:cubicBezTo>
                      <a:pt x="636" y="1162"/>
                      <a:pt x="686" y="1095"/>
                      <a:pt x="696" y="972"/>
                    </a:cubicBezTo>
                    <a:cubicBezTo>
                      <a:pt x="706" y="849"/>
                      <a:pt x="616" y="578"/>
                      <a:pt x="636" y="462"/>
                    </a:cubicBezTo>
                    <a:cubicBezTo>
                      <a:pt x="656" y="346"/>
                      <a:pt x="690" y="281"/>
                      <a:pt x="816" y="276"/>
                    </a:cubicBezTo>
                    <a:cubicBezTo>
                      <a:pt x="942" y="271"/>
                      <a:pt x="1238" y="413"/>
                      <a:pt x="1392" y="432"/>
                    </a:cubicBezTo>
                    <a:cubicBezTo>
                      <a:pt x="1546" y="451"/>
                      <a:pt x="1643" y="404"/>
                      <a:pt x="1740" y="390"/>
                    </a:cubicBezTo>
                    <a:cubicBezTo>
                      <a:pt x="1837" y="376"/>
                      <a:pt x="1952" y="413"/>
                      <a:pt x="1974" y="348"/>
                    </a:cubicBezTo>
                    <a:cubicBezTo>
                      <a:pt x="1996" y="283"/>
                      <a:pt x="1986" y="84"/>
                      <a:pt x="1872" y="0"/>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30726" name="Freeform 6"/>
              <p:cNvSpPr>
                <a:spLocks/>
              </p:cNvSpPr>
              <p:nvPr/>
            </p:nvSpPr>
            <p:spPr bwMode="hidden">
              <a:xfrm>
                <a:off x="0" y="0"/>
                <a:ext cx="1584" cy="1008"/>
              </a:xfrm>
              <a:custGeom>
                <a:avLst/>
                <a:gdLst/>
                <a:ahLst/>
                <a:cxnLst>
                  <a:cxn ang="0">
                    <a:pos x="0" y="576"/>
                  </a:cxn>
                  <a:cxn ang="0">
                    <a:pos x="336" y="960"/>
                  </a:cxn>
                  <a:cxn ang="0">
                    <a:pos x="480" y="864"/>
                  </a:cxn>
                  <a:cxn ang="0">
                    <a:pos x="318" y="414"/>
                  </a:cxn>
                  <a:cxn ang="0">
                    <a:pos x="780" y="36"/>
                  </a:cxn>
                  <a:cxn ang="0">
                    <a:pos x="1440" y="192"/>
                  </a:cxn>
                  <a:cxn ang="0">
                    <a:pos x="1584" y="0"/>
                  </a:cxn>
                </a:cxnLst>
                <a:rect l="0" t="0" r="r" b="b"/>
                <a:pathLst>
                  <a:path w="1584" h="1008">
                    <a:moveTo>
                      <a:pt x="0" y="576"/>
                    </a:moveTo>
                    <a:cubicBezTo>
                      <a:pt x="56" y="640"/>
                      <a:pt x="256" y="912"/>
                      <a:pt x="336" y="960"/>
                    </a:cubicBezTo>
                    <a:cubicBezTo>
                      <a:pt x="416" y="1008"/>
                      <a:pt x="483" y="955"/>
                      <a:pt x="480" y="864"/>
                    </a:cubicBezTo>
                    <a:cubicBezTo>
                      <a:pt x="477" y="773"/>
                      <a:pt x="384" y="618"/>
                      <a:pt x="318" y="414"/>
                    </a:cubicBezTo>
                    <a:cubicBezTo>
                      <a:pt x="156" y="12"/>
                      <a:pt x="528" y="6"/>
                      <a:pt x="780" y="36"/>
                    </a:cubicBezTo>
                    <a:cubicBezTo>
                      <a:pt x="1002" y="66"/>
                      <a:pt x="1306" y="198"/>
                      <a:pt x="1440" y="192"/>
                    </a:cubicBezTo>
                    <a:cubicBezTo>
                      <a:pt x="1574" y="186"/>
                      <a:pt x="1554" y="40"/>
                      <a:pt x="1584" y="0"/>
                    </a:cubicBezTo>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30727" name="Freeform 7"/>
              <p:cNvSpPr>
                <a:spLocks/>
              </p:cNvSpPr>
              <p:nvPr/>
            </p:nvSpPr>
            <p:spPr bwMode="hidden">
              <a:xfrm>
                <a:off x="856" y="152"/>
                <a:ext cx="3752" cy="1816"/>
              </a:xfrm>
              <a:custGeom>
                <a:avLst/>
                <a:gdLst/>
                <a:ahLst/>
                <a:cxnLst>
                  <a:cxn ang="0">
                    <a:pos x="248" y="1000"/>
                  </a:cxn>
                  <a:cxn ang="0">
                    <a:pos x="200" y="760"/>
                  </a:cxn>
                  <a:cxn ang="0">
                    <a:pos x="248" y="664"/>
                  </a:cxn>
                  <a:cxn ang="0">
                    <a:pos x="584" y="616"/>
                  </a:cxn>
                  <a:cxn ang="0">
                    <a:pos x="1304" y="664"/>
                  </a:cxn>
                  <a:cxn ang="0">
                    <a:pos x="1640" y="424"/>
                  </a:cxn>
                  <a:cxn ang="0">
                    <a:pos x="1976" y="472"/>
                  </a:cxn>
                  <a:cxn ang="0">
                    <a:pos x="2600" y="424"/>
                  </a:cxn>
                  <a:cxn ang="0">
                    <a:pos x="3128" y="88"/>
                  </a:cxn>
                  <a:cxn ang="0">
                    <a:pos x="3560" y="40"/>
                  </a:cxn>
                  <a:cxn ang="0">
                    <a:pos x="3656" y="328"/>
                  </a:cxn>
                  <a:cxn ang="0">
                    <a:pos x="2984" y="760"/>
                  </a:cxn>
                  <a:cxn ang="0">
                    <a:pos x="2456" y="952"/>
                  </a:cxn>
                  <a:cxn ang="0">
                    <a:pos x="1976" y="1432"/>
                  </a:cxn>
                  <a:cxn ang="0">
                    <a:pos x="1400" y="1768"/>
                  </a:cxn>
                  <a:cxn ang="0">
                    <a:pos x="968" y="1720"/>
                  </a:cxn>
                  <a:cxn ang="0">
                    <a:pos x="296" y="1768"/>
                  </a:cxn>
                  <a:cxn ang="0">
                    <a:pos x="8" y="1432"/>
                  </a:cxn>
                  <a:cxn ang="0">
                    <a:pos x="248" y="1000"/>
                  </a:cxn>
                </a:cxnLst>
                <a:rect l="0" t="0" r="r" b="b"/>
                <a:pathLst>
                  <a:path w="3752" h="1816">
                    <a:moveTo>
                      <a:pt x="248" y="1000"/>
                    </a:moveTo>
                    <a:cubicBezTo>
                      <a:pt x="280" y="888"/>
                      <a:pt x="200" y="816"/>
                      <a:pt x="200" y="760"/>
                    </a:cubicBezTo>
                    <a:cubicBezTo>
                      <a:pt x="200" y="704"/>
                      <a:pt x="184" y="688"/>
                      <a:pt x="248" y="664"/>
                    </a:cubicBezTo>
                    <a:cubicBezTo>
                      <a:pt x="312" y="640"/>
                      <a:pt x="408" y="616"/>
                      <a:pt x="584" y="616"/>
                    </a:cubicBezTo>
                    <a:cubicBezTo>
                      <a:pt x="760" y="616"/>
                      <a:pt x="1128" y="696"/>
                      <a:pt x="1304" y="664"/>
                    </a:cubicBezTo>
                    <a:cubicBezTo>
                      <a:pt x="1480" y="632"/>
                      <a:pt x="1528" y="456"/>
                      <a:pt x="1640" y="424"/>
                    </a:cubicBezTo>
                    <a:cubicBezTo>
                      <a:pt x="1752" y="392"/>
                      <a:pt x="1816" y="472"/>
                      <a:pt x="1976" y="472"/>
                    </a:cubicBezTo>
                    <a:cubicBezTo>
                      <a:pt x="2136" y="472"/>
                      <a:pt x="2408" y="488"/>
                      <a:pt x="2600" y="424"/>
                    </a:cubicBezTo>
                    <a:cubicBezTo>
                      <a:pt x="2792" y="360"/>
                      <a:pt x="2968" y="152"/>
                      <a:pt x="3128" y="88"/>
                    </a:cubicBezTo>
                    <a:cubicBezTo>
                      <a:pt x="3288" y="24"/>
                      <a:pt x="3472" y="0"/>
                      <a:pt x="3560" y="40"/>
                    </a:cubicBezTo>
                    <a:cubicBezTo>
                      <a:pt x="3648" y="80"/>
                      <a:pt x="3752" y="208"/>
                      <a:pt x="3656" y="328"/>
                    </a:cubicBezTo>
                    <a:cubicBezTo>
                      <a:pt x="3560" y="448"/>
                      <a:pt x="3184" y="656"/>
                      <a:pt x="2984" y="760"/>
                    </a:cubicBezTo>
                    <a:cubicBezTo>
                      <a:pt x="2784" y="864"/>
                      <a:pt x="2624" y="840"/>
                      <a:pt x="2456" y="952"/>
                    </a:cubicBezTo>
                    <a:cubicBezTo>
                      <a:pt x="2288" y="1064"/>
                      <a:pt x="2152" y="1296"/>
                      <a:pt x="1976" y="1432"/>
                    </a:cubicBezTo>
                    <a:cubicBezTo>
                      <a:pt x="1800" y="1568"/>
                      <a:pt x="1568" y="1720"/>
                      <a:pt x="1400" y="1768"/>
                    </a:cubicBezTo>
                    <a:cubicBezTo>
                      <a:pt x="1232" y="1816"/>
                      <a:pt x="1152" y="1720"/>
                      <a:pt x="968" y="1720"/>
                    </a:cubicBezTo>
                    <a:cubicBezTo>
                      <a:pt x="784" y="1720"/>
                      <a:pt x="456" y="1816"/>
                      <a:pt x="296" y="1768"/>
                    </a:cubicBezTo>
                    <a:cubicBezTo>
                      <a:pt x="136" y="1720"/>
                      <a:pt x="16" y="1560"/>
                      <a:pt x="8" y="1432"/>
                    </a:cubicBezTo>
                    <a:cubicBezTo>
                      <a:pt x="0" y="1304"/>
                      <a:pt x="216" y="1112"/>
                      <a:pt x="248" y="1000"/>
                    </a:cubicBezTo>
                    <a:close/>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30728" name="Freeform 8"/>
              <p:cNvSpPr>
                <a:spLocks/>
              </p:cNvSpPr>
              <p:nvPr/>
            </p:nvSpPr>
            <p:spPr bwMode="hidden">
              <a:xfrm>
                <a:off x="972" y="696"/>
                <a:ext cx="2580" cy="1140"/>
              </a:xfrm>
              <a:custGeom>
                <a:avLst/>
                <a:gdLst/>
                <a:ahLst/>
                <a:cxnLst>
                  <a:cxn ang="0">
                    <a:pos x="36" y="792"/>
                  </a:cxn>
                  <a:cxn ang="0">
                    <a:pos x="228" y="456"/>
                  </a:cxn>
                  <a:cxn ang="0">
                    <a:pos x="324" y="264"/>
                  </a:cxn>
                  <a:cxn ang="0">
                    <a:pos x="612" y="216"/>
                  </a:cxn>
                  <a:cxn ang="0">
                    <a:pos x="1092" y="312"/>
                  </a:cxn>
                  <a:cxn ang="0">
                    <a:pos x="1536" y="60"/>
                  </a:cxn>
                  <a:cxn ang="0">
                    <a:pos x="2388" y="120"/>
                  </a:cxn>
                  <a:cxn ang="0">
                    <a:pos x="2328" y="288"/>
                  </a:cxn>
                  <a:cxn ang="0">
                    <a:pos x="2028" y="612"/>
                  </a:cxn>
                  <a:cxn ang="0">
                    <a:pos x="1428" y="1032"/>
                  </a:cxn>
                  <a:cxn ang="0">
                    <a:pos x="1140" y="1080"/>
                  </a:cxn>
                  <a:cxn ang="0">
                    <a:pos x="324" y="1032"/>
                  </a:cxn>
                  <a:cxn ang="0">
                    <a:pos x="36" y="792"/>
                  </a:cxn>
                </a:cxnLst>
                <a:rect l="0" t="0" r="r" b="b"/>
                <a:pathLst>
                  <a:path w="2580" h="1140">
                    <a:moveTo>
                      <a:pt x="36" y="792"/>
                    </a:moveTo>
                    <a:cubicBezTo>
                      <a:pt x="66" y="666"/>
                      <a:pt x="180" y="544"/>
                      <a:pt x="228" y="456"/>
                    </a:cubicBezTo>
                    <a:cubicBezTo>
                      <a:pt x="276" y="368"/>
                      <a:pt x="260" y="304"/>
                      <a:pt x="324" y="264"/>
                    </a:cubicBezTo>
                    <a:cubicBezTo>
                      <a:pt x="388" y="224"/>
                      <a:pt x="484" y="208"/>
                      <a:pt x="612" y="216"/>
                    </a:cubicBezTo>
                    <a:cubicBezTo>
                      <a:pt x="740" y="224"/>
                      <a:pt x="828" y="330"/>
                      <a:pt x="1092" y="312"/>
                    </a:cubicBezTo>
                    <a:cubicBezTo>
                      <a:pt x="1422" y="270"/>
                      <a:pt x="1416" y="0"/>
                      <a:pt x="1536" y="60"/>
                    </a:cubicBezTo>
                    <a:cubicBezTo>
                      <a:pt x="1782" y="204"/>
                      <a:pt x="2256" y="82"/>
                      <a:pt x="2388" y="120"/>
                    </a:cubicBezTo>
                    <a:cubicBezTo>
                      <a:pt x="2520" y="158"/>
                      <a:pt x="2580" y="198"/>
                      <a:pt x="2328" y="288"/>
                    </a:cubicBezTo>
                    <a:cubicBezTo>
                      <a:pt x="2094" y="378"/>
                      <a:pt x="2178" y="488"/>
                      <a:pt x="2028" y="612"/>
                    </a:cubicBezTo>
                    <a:cubicBezTo>
                      <a:pt x="1878" y="736"/>
                      <a:pt x="1576" y="954"/>
                      <a:pt x="1428" y="1032"/>
                    </a:cubicBezTo>
                    <a:cubicBezTo>
                      <a:pt x="1292" y="1112"/>
                      <a:pt x="1218" y="1140"/>
                      <a:pt x="1140" y="1080"/>
                    </a:cubicBezTo>
                    <a:cubicBezTo>
                      <a:pt x="918" y="960"/>
                      <a:pt x="508" y="1080"/>
                      <a:pt x="324" y="1032"/>
                    </a:cubicBezTo>
                    <a:cubicBezTo>
                      <a:pt x="140" y="984"/>
                      <a:pt x="0" y="918"/>
                      <a:pt x="36" y="792"/>
                    </a:cubicBezTo>
                    <a:close/>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30729" name="Freeform 9"/>
              <p:cNvSpPr>
                <a:spLocks/>
              </p:cNvSpPr>
              <p:nvPr/>
            </p:nvSpPr>
            <p:spPr bwMode="hidden">
              <a:xfrm>
                <a:off x="1170" y="918"/>
                <a:ext cx="1758" cy="696"/>
              </a:xfrm>
              <a:custGeom>
                <a:avLst/>
                <a:gdLst/>
                <a:ahLst/>
                <a:cxnLst>
                  <a:cxn ang="0">
                    <a:pos x="60" y="594"/>
                  </a:cxn>
                  <a:cxn ang="0">
                    <a:pos x="126" y="234"/>
                  </a:cxn>
                  <a:cxn ang="0">
                    <a:pos x="1182" y="234"/>
                  </a:cxn>
                  <a:cxn ang="0">
                    <a:pos x="1518" y="90"/>
                  </a:cxn>
                  <a:cxn ang="0">
                    <a:pos x="1710" y="138"/>
                  </a:cxn>
                  <a:cxn ang="0">
                    <a:pos x="1230" y="522"/>
                  </a:cxn>
                  <a:cxn ang="0">
                    <a:pos x="750" y="666"/>
                  </a:cxn>
                  <a:cxn ang="0">
                    <a:pos x="60" y="594"/>
                  </a:cxn>
                </a:cxnLst>
                <a:rect l="0" t="0" r="r" b="b"/>
                <a:pathLst>
                  <a:path w="1758" h="696">
                    <a:moveTo>
                      <a:pt x="60" y="594"/>
                    </a:moveTo>
                    <a:cubicBezTo>
                      <a:pt x="0" y="462"/>
                      <a:pt x="48" y="306"/>
                      <a:pt x="126" y="234"/>
                    </a:cubicBezTo>
                    <a:cubicBezTo>
                      <a:pt x="390" y="30"/>
                      <a:pt x="654" y="378"/>
                      <a:pt x="1182" y="234"/>
                    </a:cubicBezTo>
                    <a:cubicBezTo>
                      <a:pt x="1414" y="210"/>
                      <a:pt x="1284" y="132"/>
                      <a:pt x="1518" y="90"/>
                    </a:cubicBezTo>
                    <a:cubicBezTo>
                      <a:pt x="1680" y="0"/>
                      <a:pt x="1758" y="66"/>
                      <a:pt x="1710" y="138"/>
                    </a:cubicBezTo>
                    <a:cubicBezTo>
                      <a:pt x="1662" y="210"/>
                      <a:pt x="1290" y="372"/>
                      <a:pt x="1230" y="522"/>
                    </a:cubicBezTo>
                    <a:cubicBezTo>
                      <a:pt x="1134" y="696"/>
                      <a:pt x="945" y="654"/>
                      <a:pt x="750" y="666"/>
                    </a:cubicBezTo>
                    <a:cubicBezTo>
                      <a:pt x="555" y="678"/>
                      <a:pt x="164" y="666"/>
                      <a:pt x="60" y="594"/>
                    </a:cubicBezTo>
                    <a:close/>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30730" name="Freeform 10"/>
              <p:cNvSpPr>
                <a:spLocks/>
              </p:cNvSpPr>
              <p:nvPr/>
            </p:nvSpPr>
            <p:spPr bwMode="hidden">
              <a:xfrm rot="-299203">
                <a:off x="1296" y="1248"/>
                <a:ext cx="928" cy="192"/>
              </a:xfrm>
              <a:custGeom>
                <a:avLst/>
                <a:gdLst/>
                <a:ahLst/>
                <a:cxnLst>
                  <a:cxn ang="0">
                    <a:pos x="104" y="96"/>
                  </a:cxn>
                  <a:cxn ang="0">
                    <a:pos x="152" y="0"/>
                  </a:cxn>
                  <a:cxn ang="0">
                    <a:pos x="728" y="96"/>
                  </a:cxn>
                  <a:cxn ang="0">
                    <a:pos x="920" y="96"/>
                  </a:cxn>
                  <a:cxn ang="0">
                    <a:pos x="776" y="192"/>
                  </a:cxn>
                  <a:cxn ang="0">
                    <a:pos x="104" y="96"/>
                  </a:cxn>
                </a:cxnLst>
                <a:rect l="0" t="0" r="r" b="b"/>
                <a:pathLst>
                  <a:path w="928" h="192">
                    <a:moveTo>
                      <a:pt x="104" y="96"/>
                    </a:moveTo>
                    <a:cubicBezTo>
                      <a:pt x="0" y="64"/>
                      <a:pt x="48" y="0"/>
                      <a:pt x="152" y="0"/>
                    </a:cubicBezTo>
                    <a:cubicBezTo>
                      <a:pt x="256" y="0"/>
                      <a:pt x="600" y="80"/>
                      <a:pt x="728" y="96"/>
                    </a:cubicBezTo>
                    <a:cubicBezTo>
                      <a:pt x="856" y="112"/>
                      <a:pt x="912" y="80"/>
                      <a:pt x="920" y="96"/>
                    </a:cubicBezTo>
                    <a:cubicBezTo>
                      <a:pt x="928" y="112"/>
                      <a:pt x="912" y="192"/>
                      <a:pt x="776" y="192"/>
                    </a:cubicBezTo>
                    <a:cubicBezTo>
                      <a:pt x="640" y="192"/>
                      <a:pt x="208" y="128"/>
                      <a:pt x="104" y="96"/>
                    </a:cubicBezTo>
                    <a:close/>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30731" name="Freeform 11"/>
              <p:cNvSpPr>
                <a:spLocks/>
              </p:cNvSpPr>
              <p:nvPr/>
            </p:nvSpPr>
            <p:spPr bwMode="hidden">
              <a:xfrm>
                <a:off x="0" y="1592"/>
                <a:ext cx="5754" cy="2280"/>
              </a:xfrm>
              <a:custGeom>
                <a:avLst/>
                <a:gdLst/>
                <a:ahLst/>
                <a:cxnLst>
                  <a:cxn ang="0">
                    <a:pos x="0" y="40"/>
                  </a:cxn>
                  <a:cxn ang="0">
                    <a:pos x="336" y="40"/>
                  </a:cxn>
                  <a:cxn ang="0">
                    <a:pos x="720" y="280"/>
                  </a:cxn>
                  <a:cxn ang="0">
                    <a:pos x="912" y="712"/>
                  </a:cxn>
                  <a:cxn ang="0">
                    <a:pos x="864" y="1240"/>
                  </a:cxn>
                  <a:cxn ang="0">
                    <a:pos x="960" y="1768"/>
                  </a:cxn>
                  <a:cxn ang="0">
                    <a:pos x="1440" y="2152"/>
                  </a:cxn>
                  <a:cxn ang="0">
                    <a:pos x="2160" y="2248"/>
                  </a:cxn>
                  <a:cxn ang="0">
                    <a:pos x="2688" y="1960"/>
                  </a:cxn>
                  <a:cxn ang="0">
                    <a:pos x="2706" y="472"/>
                  </a:cxn>
                  <a:cxn ang="0">
                    <a:pos x="3456" y="424"/>
                  </a:cxn>
                  <a:cxn ang="0">
                    <a:pos x="4416" y="712"/>
                  </a:cxn>
                  <a:cxn ang="0">
                    <a:pos x="4416" y="1432"/>
                  </a:cxn>
                  <a:cxn ang="0">
                    <a:pos x="4728" y="1822"/>
                  </a:cxn>
                  <a:cxn ang="0">
                    <a:pos x="5322" y="2206"/>
                  </a:cxn>
                  <a:cxn ang="0">
                    <a:pos x="5754" y="1510"/>
                  </a:cxn>
                </a:cxnLst>
                <a:rect l="0" t="0" r="r" b="b"/>
                <a:pathLst>
                  <a:path w="5754" h="2280">
                    <a:moveTo>
                      <a:pt x="0" y="40"/>
                    </a:moveTo>
                    <a:cubicBezTo>
                      <a:pt x="56" y="40"/>
                      <a:pt x="216" y="0"/>
                      <a:pt x="336" y="40"/>
                    </a:cubicBezTo>
                    <a:cubicBezTo>
                      <a:pt x="456" y="80"/>
                      <a:pt x="624" y="168"/>
                      <a:pt x="720" y="280"/>
                    </a:cubicBezTo>
                    <a:cubicBezTo>
                      <a:pt x="816" y="392"/>
                      <a:pt x="888" y="552"/>
                      <a:pt x="912" y="712"/>
                    </a:cubicBezTo>
                    <a:cubicBezTo>
                      <a:pt x="936" y="872"/>
                      <a:pt x="856" y="1064"/>
                      <a:pt x="864" y="1240"/>
                    </a:cubicBezTo>
                    <a:cubicBezTo>
                      <a:pt x="872" y="1416"/>
                      <a:pt x="864" y="1616"/>
                      <a:pt x="960" y="1768"/>
                    </a:cubicBezTo>
                    <a:cubicBezTo>
                      <a:pt x="1056" y="1920"/>
                      <a:pt x="1240" y="2072"/>
                      <a:pt x="1440" y="2152"/>
                    </a:cubicBezTo>
                    <a:cubicBezTo>
                      <a:pt x="1640" y="2232"/>
                      <a:pt x="1952" y="2280"/>
                      <a:pt x="2160" y="2248"/>
                    </a:cubicBezTo>
                    <a:cubicBezTo>
                      <a:pt x="2368" y="2216"/>
                      <a:pt x="2597" y="2256"/>
                      <a:pt x="2688" y="1960"/>
                    </a:cubicBezTo>
                    <a:cubicBezTo>
                      <a:pt x="2779" y="1664"/>
                      <a:pt x="2578" y="728"/>
                      <a:pt x="2706" y="472"/>
                    </a:cubicBezTo>
                    <a:cubicBezTo>
                      <a:pt x="2834" y="216"/>
                      <a:pt x="3171" y="384"/>
                      <a:pt x="3456" y="424"/>
                    </a:cubicBezTo>
                    <a:cubicBezTo>
                      <a:pt x="3741" y="464"/>
                      <a:pt x="4256" y="544"/>
                      <a:pt x="4416" y="712"/>
                    </a:cubicBezTo>
                    <a:cubicBezTo>
                      <a:pt x="4576" y="880"/>
                      <a:pt x="4364" y="1247"/>
                      <a:pt x="4416" y="1432"/>
                    </a:cubicBezTo>
                    <a:cubicBezTo>
                      <a:pt x="4468" y="1617"/>
                      <a:pt x="4577" y="1693"/>
                      <a:pt x="4728" y="1822"/>
                    </a:cubicBezTo>
                    <a:cubicBezTo>
                      <a:pt x="4879" y="1951"/>
                      <a:pt x="5151" y="2258"/>
                      <a:pt x="5322" y="2206"/>
                    </a:cubicBezTo>
                    <a:cubicBezTo>
                      <a:pt x="5493" y="2154"/>
                      <a:pt x="5664" y="1655"/>
                      <a:pt x="5754" y="1510"/>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30732" name="Freeform 12"/>
              <p:cNvSpPr>
                <a:spLocks/>
              </p:cNvSpPr>
              <p:nvPr/>
            </p:nvSpPr>
            <p:spPr bwMode="hidden">
              <a:xfrm>
                <a:off x="1056" y="2016"/>
                <a:ext cx="1496" cy="1464"/>
              </a:xfrm>
              <a:custGeom>
                <a:avLst/>
                <a:gdLst/>
                <a:ahLst/>
                <a:cxnLst>
                  <a:cxn ang="0">
                    <a:pos x="408" y="16"/>
                  </a:cxn>
                  <a:cxn ang="0">
                    <a:pos x="72" y="304"/>
                  </a:cxn>
                  <a:cxn ang="0">
                    <a:pos x="72" y="976"/>
                  </a:cxn>
                  <a:cxn ang="0">
                    <a:pos x="504" y="1360"/>
                  </a:cxn>
                  <a:cxn ang="0">
                    <a:pos x="1128" y="1408"/>
                  </a:cxn>
                  <a:cxn ang="0">
                    <a:pos x="1464" y="1024"/>
                  </a:cxn>
                  <a:cxn ang="0">
                    <a:pos x="1320" y="208"/>
                  </a:cxn>
                  <a:cxn ang="0">
                    <a:pos x="408" y="16"/>
                  </a:cxn>
                </a:cxnLst>
                <a:rect l="0" t="0" r="r" b="b"/>
                <a:pathLst>
                  <a:path w="1496" h="1464">
                    <a:moveTo>
                      <a:pt x="408" y="16"/>
                    </a:moveTo>
                    <a:cubicBezTo>
                      <a:pt x="200" y="32"/>
                      <a:pt x="128" y="144"/>
                      <a:pt x="72" y="304"/>
                    </a:cubicBezTo>
                    <a:cubicBezTo>
                      <a:pt x="16" y="464"/>
                      <a:pt x="0" y="800"/>
                      <a:pt x="72" y="976"/>
                    </a:cubicBezTo>
                    <a:cubicBezTo>
                      <a:pt x="144" y="1152"/>
                      <a:pt x="328" y="1288"/>
                      <a:pt x="504" y="1360"/>
                    </a:cubicBezTo>
                    <a:cubicBezTo>
                      <a:pt x="680" y="1432"/>
                      <a:pt x="968" y="1464"/>
                      <a:pt x="1128" y="1408"/>
                    </a:cubicBezTo>
                    <a:cubicBezTo>
                      <a:pt x="1288" y="1352"/>
                      <a:pt x="1432" y="1224"/>
                      <a:pt x="1464" y="1024"/>
                    </a:cubicBezTo>
                    <a:cubicBezTo>
                      <a:pt x="1496" y="824"/>
                      <a:pt x="1496" y="376"/>
                      <a:pt x="1320" y="208"/>
                    </a:cubicBezTo>
                    <a:cubicBezTo>
                      <a:pt x="1144" y="40"/>
                      <a:pt x="616" y="0"/>
                      <a:pt x="408" y="16"/>
                    </a:cubicBezTo>
                    <a:close/>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30733" name="Freeform 13"/>
              <p:cNvSpPr>
                <a:spLocks/>
              </p:cNvSpPr>
              <p:nvPr/>
            </p:nvSpPr>
            <p:spPr bwMode="hidden">
              <a:xfrm rot="1159149">
                <a:off x="1296" y="2160"/>
                <a:ext cx="1126" cy="730"/>
              </a:xfrm>
              <a:custGeom>
                <a:avLst/>
                <a:gdLst/>
                <a:ahLst/>
                <a:cxnLst>
                  <a:cxn ang="0">
                    <a:pos x="940" y="196"/>
                  </a:cxn>
                  <a:cxn ang="0">
                    <a:pos x="576" y="20"/>
                  </a:cxn>
                  <a:cxn ang="0">
                    <a:pos x="192" y="76"/>
                  </a:cxn>
                  <a:cxn ang="0">
                    <a:pos x="24" y="372"/>
                  </a:cxn>
                  <a:cxn ang="0">
                    <a:pos x="520" y="670"/>
                  </a:cxn>
                  <a:cxn ang="0">
                    <a:pos x="1048" y="568"/>
                  </a:cxn>
                  <a:cxn ang="0">
                    <a:pos x="940" y="196"/>
                  </a:cxn>
                </a:cxnLst>
                <a:rect l="0" t="0" r="r" b="b"/>
                <a:pathLst>
                  <a:path w="1126" h="730">
                    <a:moveTo>
                      <a:pt x="940" y="196"/>
                    </a:moveTo>
                    <a:cubicBezTo>
                      <a:pt x="700" y="100"/>
                      <a:pt x="701" y="40"/>
                      <a:pt x="576" y="20"/>
                    </a:cubicBezTo>
                    <a:cubicBezTo>
                      <a:pt x="451" y="0"/>
                      <a:pt x="284" y="17"/>
                      <a:pt x="192" y="76"/>
                    </a:cubicBezTo>
                    <a:cubicBezTo>
                      <a:pt x="100" y="135"/>
                      <a:pt x="56" y="132"/>
                      <a:pt x="24" y="372"/>
                    </a:cubicBezTo>
                    <a:cubicBezTo>
                      <a:pt x="0" y="730"/>
                      <a:pt x="350" y="637"/>
                      <a:pt x="520" y="670"/>
                    </a:cubicBezTo>
                    <a:cubicBezTo>
                      <a:pt x="690" y="703"/>
                      <a:pt x="978" y="647"/>
                      <a:pt x="1048" y="568"/>
                    </a:cubicBezTo>
                    <a:cubicBezTo>
                      <a:pt x="1118" y="489"/>
                      <a:pt x="1126" y="280"/>
                      <a:pt x="940" y="196"/>
                    </a:cubicBezTo>
                    <a:close/>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30734" name="Freeform 14"/>
              <p:cNvSpPr>
                <a:spLocks/>
              </p:cNvSpPr>
              <p:nvPr/>
            </p:nvSpPr>
            <p:spPr bwMode="hidden">
              <a:xfrm>
                <a:off x="3112" y="0"/>
                <a:ext cx="2648" cy="3394"/>
              </a:xfrm>
              <a:custGeom>
                <a:avLst/>
                <a:gdLst/>
                <a:ahLst/>
                <a:cxnLst>
                  <a:cxn ang="0">
                    <a:pos x="1496" y="0"/>
                  </a:cxn>
                  <a:cxn ang="0">
                    <a:pos x="1640" y="384"/>
                  </a:cxn>
                  <a:cxn ang="0">
                    <a:pos x="1400" y="864"/>
                  </a:cxn>
                  <a:cxn ang="0">
                    <a:pos x="536" y="1200"/>
                  </a:cxn>
                  <a:cxn ang="0">
                    <a:pos x="56" y="1584"/>
                  </a:cxn>
                  <a:cxn ang="0">
                    <a:pos x="200" y="1872"/>
                  </a:cxn>
                  <a:cxn ang="0">
                    <a:pos x="1064" y="2016"/>
                  </a:cxn>
                  <a:cxn ang="0">
                    <a:pos x="1592" y="2304"/>
                  </a:cxn>
                  <a:cxn ang="0">
                    <a:pos x="1562" y="2940"/>
                  </a:cxn>
                  <a:cxn ang="0">
                    <a:pos x="2120" y="3384"/>
                  </a:cxn>
                  <a:cxn ang="0">
                    <a:pos x="2648" y="2880"/>
                  </a:cxn>
                </a:cxnLst>
                <a:rect l="0" t="0" r="r" b="b"/>
                <a:pathLst>
                  <a:path w="2648" h="3394">
                    <a:moveTo>
                      <a:pt x="1496" y="0"/>
                    </a:moveTo>
                    <a:cubicBezTo>
                      <a:pt x="1520" y="64"/>
                      <a:pt x="1656" y="240"/>
                      <a:pt x="1640" y="384"/>
                    </a:cubicBezTo>
                    <a:cubicBezTo>
                      <a:pt x="1624" y="528"/>
                      <a:pt x="1584" y="728"/>
                      <a:pt x="1400" y="864"/>
                    </a:cubicBezTo>
                    <a:cubicBezTo>
                      <a:pt x="1216" y="1000"/>
                      <a:pt x="760" y="1080"/>
                      <a:pt x="536" y="1200"/>
                    </a:cubicBezTo>
                    <a:cubicBezTo>
                      <a:pt x="312" y="1320"/>
                      <a:pt x="112" y="1472"/>
                      <a:pt x="56" y="1584"/>
                    </a:cubicBezTo>
                    <a:cubicBezTo>
                      <a:pt x="0" y="1696"/>
                      <a:pt x="32" y="1800"/>
                      <a:pt x="200" y="1872"/>
                    </a:cubicBezTo>
                    <a:cubicBezTo>
                      <a:pt x="368" y="1944"/>
                      <a:pt x="832" y="1944"/>
                      <a:pt x="1064" y="2016"/>
                    </a:cubicBezTo>
                    <a:cubicBezTo>
                      <a:pt x="1296" y="2088"/>
                      <a:pt x="1509" y="2150"/>
                      <a:pt x="1592" y="2304"/>
                    </a:cubicBezTo>
                    <a:cubicBezTo>
                      <a:pt x="1675" y="2458"/>
                      <a:pt x="1474" y="2760"/>
                      <a:pt x="1562" y="2940"/>
                    </a:cubicBezTo>
                    <a:cubicBezTo>
                      <a:pt x="1650" y="3120"/>
                      <a:pt x="1939" y="3394"/>
                      <a:pt x="2120" y="3384"/>
                    </a:cubicBezTo>
                    <a:cubicBezTo>
                      <a:pt x="2301" y="3374"/>
                      <a:pt x="2538" y="2985"/>
                      <a:pt x="2648" y="2880"/>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30735" name="Freeform 15"/>
              <p:cNvSpPr>
                <a:spLocks/>
              </p:cNvSpPr>
              <p:nvPr/>
            </p:nvSpPr>
            <p:spPr bwMode="hidden">
              <a:xfrm>
                <a:off x="3504" y="0"/>
                <a:ext cx="2256" cy="3160"/>
              </a:xfrm>
              <a:custGeom>
                <a:avLst/>
                <a:gdLst/>
                <a:ahLst/>
                <a:cxnLst>
                  <a:cxn ang="0">
                    <a:pos x="1488" y="0"/>
                  </a:cxn>
                  <a:cxn ang="0">
                    <a:pos x="1488" y="528"/>
                  </a:cxn>
                  <a:cxn ang="0">
                    <a:pos x="1104" y="1008"/>
                  </a:cxn>
                  <a:cxn ang="0">
                    <a:pos x="144" y="1488"/>
                  </a:cxn>
                  <a:cxn ang="0">
                    <a:pos x="240" y="1776"/>
                  </a:cxn>
                  <a:cxn ang="0">
                    <a:pos x="1056" y="1872"/>
                  </a:cxn>
                  <a:cxn ang="0">
                    <a:pos x="1536" y="2064"/>
                  </a:cxn>
                  <a:cxn ang="0">
                    <a:pos x="1536" y="2448"/>
                  </a:cxn>
                  <a:cxn ang="0">
                    <a:pos x="1344" y="2784"/>
                  </a:cxn>
                  <a:cxn ang="0">
                    <a:pos x="1632" y="3120"/>
                  </a:cxn>
                  <a:cxn ang="0">
                    <a:pos x="1968" y="3024"/>
                  </a:cxn>
                  <a:cxn ang="0">
                    <a:pos x="2208" y="2496"/>
                  </a:cxn>
                  <a:cxn ang="0">
                    <a:pos x="2112" y="1968"/>
                  </a:cxn>
                  <a:cxn ang="0">
                    <a:pos x="1776" y="1584"/>
                  </a:cxn>
                  <a:cxn ang="0">
                    <a:pos x="1824" y="1152"/>
                  </a:cxn>
                  <a:cxn ang="0">
                    <a:pos x="2256" y="672"/>
                  </a:cxn>
                </a:cxnLst>
                <a:rect l="0" t="0" r="r" b="b"/>
                <a:pathLst>
                  <a:path w="2256" h="3160">
                    <a:moveTo>
                      <a:pt x="1488" y="0"/>
                    </a:moveTo>
                    <a:cubicBezTo>
                      <a:pt x="1488" y="88"/>
                      <a:pt x="1552" y="360"/>
                      <a:pt x="1488" y="528"/>
                    </a:cubicBezTo>
                    <a:cubicBezTo>
                      <a:pt x="1424" y="696"/>
                      <a:pt x="1328" y="848"/>
                      <a:pt x="1104" y="1008"/>
                    </a:cubicBezTo>
                    <a:cubicBezTo>
                      <a:pt x="880" y="1168"/>
                      <a:pt x="288" y="1360"/>
                      <a:pt x="144" y="1488"/>
                    </a:cubicBezTo>
                    <a:cubicBezTo>
                      <a:pt x="0" y="1616"/>
                      <a:pt x="88" y="1712"/>
                      <a:pt x="240" y="1776"/>
                    </a:cubicBezTo>
                    <a:cubicBezTo>
                      <a:pt x="392" y="1840"/>
                      <a:pt x="840" y="1824"/>
                      <a:pt x="1056" y="1872"/>
                    </a:cubicBezTo>
                    <a:cubicBezTo>
                      <a:pt x="1272" y="1920"/>
                      <a:pt x="1456" y="1968"/>
                      <a:pt x="1536" y="2064"/>
                    </a:cubicBezTo>
                    <a:cubicBezTo>
                      <a:pt x="1616" y="2160"/>
                      <a:pt x="1568" y="2328"/>
                      <a:pt x="1536" y="2448"/>
                    </a:cubicBezTo>
                    <a:cubicBezTo>
                      <a:pt x="1504" y="2568"/>
                      <a:pt x="1328" y="2672"/>
                      <a:pt x="1344" y="2784"/>
                    </a:cubicBezTo>
                    <a:cubicBezTo>
                      <a:pt x="1360" y="2896"/>
                      <a:pt x="1528" y="3080"/>
                      <a:pt x="1632" y="3120"/>
                    </a:cubicBezTo>
                    <a:cubicBezTo>
                      <a:pt x="1736" y="3160"/>
                      <a:pt x="1872" y="3128"/>
                      <a:pt x="1968" y="3024"/>
                    </a:cubicBezTo>
                    <a:cubicBezTo>
                      <a:pt x="2064" y="2920"/>
                      <a:pt x="2184" y="2672"/>
                      <a:pt x="2208" y="2496"/>
                    </a:cubicBezTo>
                    <a:cubicBezTo>
                      <a:pt x="2232" y="2320"/>
                      <a:pt x="2184" y="2120"/>
                      <a:pt x="2112" y="1968"/>
                    </a:cubicBezTo>
                    <a:cubicBezTo>
                      <a:pt x="2040" y="1816"/>
                      <a:pt x="1824" y="1720"/>
                      <a:pt x="1776" y="1584"/>
                    </a:cubicBezTo>
                    <a:cubicBezTo>
                      <a:pt x="1728" y="1448"/>
                      <a:pt x="1744" y="1304"/>
                      <a:pt x="1824" y="1152"/>
                    </a:cubicBezTo>
                    <a:cubicBezTo>
                      <a:pt x="1904" y="1000"/>
                      <a:pt x="2166" y="772"/>
                      <a:pt x="2256" y="672"/>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30736" name="Freeform 16"/>
              <p:cNvSpPr>
                <a:spLocks/>
              </p:cNvSpPr>
              <p:nvPr/>
            </p:nvSpPr>
            <p:spPr bwMode="hidden">
              <a:xfrm>
                <a:off x="4008" y="1088"/>
                <a:ext cx="1048" cy="696"/>
              </a:xfrm>
              <a:custGeom>
                <a:avLst/>
                <a:gdLst/>
                <a:ahLst/>
                <a:cxnLst>
                  <a:cxn ang="0">
                    <a:pos x="984" y="256"/>
                  </a:cxn>
                  <a:cxn ang="0">
                    <a:pos x="840" y="16"/>
                  </a:cxn>
                  <a:cxn ang="0">
                    <a:pos x="552" y="160"/>
                  </a:cxn>
                  <a:cxn ang="0">
                    <a:pos x="320" y="304"/>
                  </a:cxn>
                  <a:cxn ang="0">
                    <a:pos x="600" y="592"/>
                  </a:cxn>
                  <a:cxn ang="0">
                    <a:pos x="984" y="640"/>
                  </a:cxn>
                  <a:cxn ang="0">
                    <a:pos x="984" y="256"/>
                  </a:cxn>
                </a:cxnLst>
                <a:rect l="0" t="0" r="r" b="b"/>
                <a:pathLst>
                  <a:path w="1048" h="696">
                    <a:moveTo>
                      <a:pt x="984" y="256"/>
                    </a:moveTo>
                    <a:cubicBezTo>
                      <a:pt x="960" y="152"/>
                      <a:pt x="992" y="32"/>
                      <a:pt x="840" y="16"/>
                    </a:cubicBezTo>
                    <a:cubicBezTo>
                      <a:pt x="736" y="0"/>
                      <a:pt x="624" y="104"/>
                      <a:pt x="552" y="160"/>
                    </a:cubicBezTo>
                    <a:cubicBezTo>
                      <a:pt x="465" y="208"/>
                      <a:pt x="480" y="240"/>
                      <a:pt x="320" y="304"/>
                    </a:cubicBezTo>
                    <a:cubicBezTo>
                      <a:pt x="168" y="368"/>
                      <a:pt x="0" y="512"/>
                      <a:pt x="600" y="592"/>
                    </a:cubicBezTo>
                    <a:cubicBezTo>
                      <a:pt x="696" y="640"/>
                      <a:pt x="920" y="696"/>
                      <a:pt x="984" y="640"/>
                    </a:cubicBezTo>
                    <a:cubicBezTo>
                      <a:pt x="1048" y="584"/>
                      <a:pt x="984" y="336"/>
                      <a:pt x="984" y="256"/>
                    </a:cubicBezTo>
                    <a:close/>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30737" name="Freeform 17"/>
              <p:cNvSpPr>
                <a:spLocks/>
              </p:cNvSpPr>
              <p:nvPr/>
            </p:nvSpPr>
            <p:spPr bwMode="hidden">
              <a:xfrm>
                <a:off x="5117" y="0"/>
                <a:ext cx="547" cy="696"/>
              </a:xfrm>
              <a:custGeom>
                <a:avLst/>
                <a:gdLst/>
                <a:ahLst/>
                <a:cxnLst>
                  <a:cxn ang="0">
                    <a:pos x="19" y="0"/>
                  </a:cxn>
                  <a:cxn ang="0">
                    <a:pos x="19" y="528"/>
                  </a:cxn>
                  <a:cxn ang="0">
                    <a:pos x="131" y="680"/>
                  </a:cxn>
                  <a:cxn ang="0">
                    <a:pos x="355" y="624"/>
                  </a:cxn>
                  <a:cxn ang="0">
                    <a:pos x="499" y="384"/>
                  </a:cxn>
                  <a:cxn ang="0">
                    <a:pos x="547" y="0"/>
                  </a:cxn>
                </a:cxnLst>
                <a:rect l="0" t="0" r="r" b="b"/>
                <a:pathLst>
                  <a:path w="547" h="696">
                    <a:moveTo>
                      <a:pt x="19" y="0"/>
                    </a:moveTo>
                    <a:cubicBezTo>
                      <a:pt x="19" y="88"/>
                      <a:pt x="0" y="415"/>
                      <a:pt x="19" y="528"/>
                    </a:cubicBezTo>
                    <a:cubicBezTo>
                      <a:pt x="38" y="641"/>
                      <a:pt x="75" y="664"/>
                      <a:pt x="131" y="680"/>
                    </a:cubicBezTo>
                    <a:cubicBezTo>
                      <a:pt x="187" y="696"/>
                      <a:pt x="294" y="673"/>
                      <a:pt x="355" y="624"/>
                    </a:cubicBezTo>
                    <a:cubicBezTo>
                      <a:pt x="416" y="575"/>
                      <a:pt x="467" y="488"/>
                      <a:pt x="499" y="384"/>
                    </a:cubicBezTo>
                    <a:cubicBezTo>
                      <a:pt x="531" y="280"/>
                      <a:pt x="537" y="80"/>
                      <a:pt x="547" y="0"/>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30738" name="Freeform 18"/>
              <p:cNvSpPr>
                <a:spLocks/>
              </p:cNvSpPr>
              <p:nvPr/>
            </p:nvSpPr>
            <p:spPr bwMode="hidden">
              <a:xfrm>
                <a:off x="0" y="2032"/>
                <a:ext cx="1984" cy="2296"/>
              </a:xfrm>
              <a:custGeom>
                <a:avLst/>
                <a:gdLst/>
                <a:ahLst/>
                <a:cxnLst>
                  <a:cxn ang="0">
                    <a:pos x="0" y="32"/>
                  </a:cxn>
                  <a:cxn ang="0">
                    <a:pos x="336" y="32"/>
                  </a:cxn>
                  <a:cxn ang="0">
                    <a:pos x="592" y="224"/>
                  </a:cxn>
                  <a:cxn ang="0">
                    <a:pos x="696" y="664"/>
                  </a:cxn>
                  <a:cxn ang="0">
                    <a:pos x="664" y="1224"/>
                  </a:cxn>
                  <a:cxn ang="0">
                    <a:pos x="816" y="1784"/>
                  </a:cxn>
                  <a:cxn ang="0">
                    <a:pos x="1128" y="2128"/>
                  </a:cxn>
                  <a:cxn ang="0">
                    <a:pos x="1984" y="2296"/>
                  </a:cxn>
                </a:cxnLst>
                <a:rect l="0" t="0" r="r" b="b"/>
                <a:pathLst>
                  <a:path w="1984" h="2296">
                    <a:moveTo>
                      <a:pt x="0" y="32"/>
                    </a:moveTo>
                    <a:cubicBezTo>
                      <a:pt x="56" y="32"/>
                      <a:pt x="237" y="0"/>
                      <a:pt x="336" y="32"/>
                    </a:cubicBezTo>
                    <a:cubicBezTo>
                      <a:pt x="435" y="64"/>
                      <a:pt x="532" y="119"/>
                      <a:pt x="592" y="224"/>
                    </a:cubicBezTo>
                    <a:cubicBezTo>
                      <a:pt x="652" y="329"/>
                      <a:pt x="684" y="497"/>
                      <a:pt x="696" y="664"/>
                    </a:cubicBezTo>
                    <a:cubicBezTo>
                      <a:pt x="708" y="831"/>
                      <a:pt x="644" y="1037"/>
                      <a:pt x="664" y="1224"/>
                    </a:cubicBezTo>
                    <a:cubicBezTo>
                      <a:pt x="684" y="1411"/>
                      <a:pt x="739" y="1633"/>
                      <a:pt x="816" y="1784"/>
                    </a:cubicBezTo>
                    <a:cubicBezTo>
                      <a:pt x="893" y="1935"/>
                      <a:pt x="933" y="2043"/>
                      <a:pt x="1128" y="2128"/>
                    </a:cubicBezTo>
                    <a:cubicBezTo>
                      <a:pt x="1323" y="2213"/>
                      <a:pt x="1806" y="2261"/>
                      <a:pt x="1984" y="2296"/>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30739" name="Freeform 19"/>
              <p:cNvSpPr>
                <a:spLocks/>
              </p:cNvSpPr>
              <p:nvPr/>
            </p:nvSpPr>
            <p:spPr bwMode="hidden">
              <a:xfrm>
                <a:off x="0" y="2408"/>
                <a:ext cx="816" cy="1912"/>
              </a:xfrm>
              <a:custGeom>
                <a:avLst/>
                <a:gdLst/>
                <a:ahLst/>
                <a:cxnLst>
                  <a:cxn ang="0">
                    <a:pos x="0" y="280"/>
                  </a:cxn>
                  <a:cxn ang="0">
                    <a:pos x="384" y="280"/>
                  </a:cxn>
                  <a:cxn ang="0">
                    <a:pos x="368" y="896"/>
                  </a:cxn>
                  <a:cxn ang="0">
                    <a:pos x="528" y="1528"/>
                  </a:cxn>
                  <a:cxn ang="0">
                    <a:pos x="816" y="1912"/>
                  </a:cxn>
                </a:cxnLst>
                <a:rect l="0" t="0" r="r" b="b"/>
                <a:pathLst>
                  <a:path w="816" h="1912">
                    <a:moveTo>
                      <a:pt x="0" y="280"/>
                    </a:moveTo>
                    <a:cubicBezTo>
                      <a:pt x="144" y="0"/>
                      <a:pt x="323" y="177"/>
                      <a:pt x="384" y="280"/>
                    </a:cubicBezTo>
                    <a:cubicBezTo>
                      <a:pt x="488" y="440"/>
                      <a:pt x="344" y="688"/>
                      <a:pt x="368" y="896"/>
                    </a:cubicBezTo>
                    <a:cubicBezTo>
                      <a:pt x="392" y="1104"/>
                      <a:pt x="453" y="1359"/>
                      <a:pt x="528" y="1528"/>
                    </a:cubicBezTo>
                    <a:cubicBezTo>
                      <a:pt x="603" y="1697"/>
                      <a:pt x="756" y="1832"/>
                      <a:pt x="816" y="1912"/>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30740" name="Freeform 20"/>
              <p:cNvSpPr>
                <a:spLocks/>
              </p:cNvSpPr>
              <p:nvPr/>
            </p:nvSpPr>
            <p:spPr bwMode="hidden">
              <a:xfrm>
                <a:off x="2688" y="3236"/>
                <a:ext cx="3080" cy="1084"/>
              </a:xfrm>
              <a:custGeom>
                <a:avLst/>
                <a:gdLst/>
                <a:ahLst/>
                <a:cxnLst>
                  <a:cxn ang="0">
                    <a:pos x="0" y="1084"/>
                  </a:cxn>
                  <a:cxn ang="0">
                    <a:pos x="424" y="932"/>
                  </a:cxn>
                  <a:cxn ang="0">
                    <a:pos x="640" y="292"/>
                  </a:cxn>
                  <a:cxn ang="0">
                    <a:pos x="1032" y="20"/>
                  </a:cxn>
                  <a:cxn ang="0">
                    <a:pos x="1536" y="172"/>
                  </a:cxn>
                  <a:cxn ang="0">
                    <a:pos x="2064" y="604"/>
                  </a:cxn>
                  <a:cxn ang="0">
                    <a:pos x="2400" y="940"/>
                  </a:cxn>
                  <a:cxn ang="0">
                    <a:pos x="3080" y="1084"/>
                  </a:cxn>
                </a:cxnLst>
                <a:rect l="0" t="0" r="r" b="b"/>
                <a:pathLst>
                  <a:path w="3080" h="1084">
                    <a:moveTo>
                      <a:pt x="0" y="1084"/>
                    </a:moveTo>
                    <a:cubicBezTo>
                      <a:pt x="71" y="1059"/>
                      <a:pt x="317" y="1064"/>
                      <a:pt x="424" y="932"/>
                    </a:cubicBezTo>
                    <a:cubicBezTo>
                      <a:pt x="531" y="800"/>
                      <a:pt x="539" y="444"/>
                      <a:pt x="640" y="292"/>
                    </a:cubicBezTo>
                    <a:cubicBezTo>
                      <a:pt x="741" y="140"/>
                      <a:pt x="883" y="40"/>
                      <a:pt x="1032" y="20"/>
                    </a:cubicBezTo>
                    <a:cubicBezTo>
                      <a:pt x="1181" y="0"/>
                      <a:pt x="1364" y="75"/>
                      <a:pt x="1536" y="172"/>
                    </a:cubicBezTo>
                    <a:cubicBezTo>
                      <a:pt x="1708" y="269"/>
                      <a:pt x="1920" y="476"/>
                      <a:pt x="2064" y="604"/>
                    </a:cubicBezTo>
                    <a:cubicBezTo>
                      <a:pt x="2208" y="732"/>
                      <a:pt x="2231" y="860"/>
                      <a:pt x="2400" y="940"/>
                    </a:cubicBezTo>
                    <a:cubicBezTo>
                      <a:pt x="2569" y="1020"/>
                      <a:pt x="2939" y="1054"/>
                      <a:pt x="3080" y="1084"/>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grpSp>
        <p:pic>
          <p:nvPicPr>
            <p:cNvPr id="30770" name="Picture 50" descr="Topbanx"/>
            <p:cNvPicPr>
              <a:picLocks noChangeAspect="1" noChangeArrowheads="1"/>
            </p:cNvPicPr>
            <p:nvPr userDrawn="1"/>
          </p:nvPicPr>
          <p:blipFill>
            <a:blip r:embed="rId2">
              <a:clrChange>
                <a:clrFrom>
                  <a:srgbClr val="33CC99"/>
                </a:clrFrom>
                <a:clrTo>
                  <a:srgbClr val="33CC99">
                    <a:alpha val="0"/>
                  </a:srgbClr>
                </a:clrTo>
              </a:clrChange>
            </a:blip>
            <a:srcRect l="31929" t="5319" b="4256"/>
            <a:stretch>
              <a:fillRect/>
            </a:stretch>
          </p:blipFill>
          <p:spPr bwMode="auto">
            <a:xfrm>
              <a:off x="0" y="0"/>
              <a:ext cx="325" cy="4320"/>
            </a:xfrm>
            <a:prstGeom prst="rect">
              <a:avLst/>
            </a:prstGeom>
            <a:noFill/>
          </p:spPr>
        </p:pic>
      </p:grpSp>
      <p:sp>
        <p:nvSpPr>
          <p:cNvPr id="30772" name="Rectangle 52"/>
          <p:cNvSpPr>
            <a:spLocks noChangeArrowheads="1"/>
          </p:cNvSpPr>
          <p:nvPr/>
        </p:nvSpPr>
        <p:spPr bwMode="ltGray">
          <a:xfrm>
            <a:off x="381000" y="3352800"/>
            <a:ext cx="4267200" cy="152400"/>
          </a:xfrm>
          <a:prstGeom prst="rect">
            <a:avLst/>
          </a:prstGeom>
          <a:solidFill>
            <a:schemeClr val="bg1"/>
          </a:solidFill>
          <a:ln w="9525">
            <a:noFill/>
            <a:miter lim="800000"/>
            <a:headEnd/>
            <a:tailEnd/>
          </a:ln>
          <a:effectLst/>
        </p:spPr>
        <p:txBody>
          <a:bodyPr wrap="none" anchor="ctr">
            <a:prstTxWarp prst="textNoShape">
              <a:avLst/>
            </a:prstTxWarp>
          </a:bodyPr>
          <a:lstStyle/>
          <a:p>
            <a:endParaRPr lang="en-US"/>
          </a:p>
        </p:txBody>
      </p:sp>
      <p:sp>
        <p:nvSpPr>
          <p:cNvPr id="30760" name="Rectangle 40"/>
          <p:cNvSpPr>
            <a:spLocks noGrp="1" noChangeArrowheads="1"/>
          </p:cNvSpPr>
          <p:nvPr>
            <p:ph type="ctrTitle"/>
          </p:nvPr>
        </p:nvSpPr>
        <p:spPr>
          <a:xfrm>
            <a:off x="838200" y="2133600"/>
            <a:ext cx="7772400" cy="1143000"/>
          </a:xfrm>
        </p:spPr>
        <p:txBody>
          <a:bodyPr/>
          <a:lstStyle>
            <a:lvl1pPr>
              <a:defRPr/>
            </a:lvl1pPr>
          </a:lstStyle>
          <a:p>
            <a:r>
              <a:rPr lang="en-US"/>
              <a:t>Click to edit Master title style</a:t>
            </a:r>
          </a:p>
        </p:txBody>
      </p:sp>
      <p:sp>
        <p:nvSpPr>
          <p:cNvPr id="30761" name="Rectangle 41"/>
          <p:cNvSpPr>
            <a:spLocks noGrp="1" noChangeArrowheads="1"/>
          </p:cNvSpPr>
          <p:nvPr>
            <p:ph type="subTitle"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30762" name="Rectangle 42"/>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30763" name="Rectangle 43"/>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0764" name="Rectangle 44"/>
          <p:cNvSpPr>
            <a:spLocks noGrp="1" noChangeArrowheads="1"/>
          </p:cNvSpPr>
          <p:nvPr>
            <p:ph type="sldNum" sz="quarter" idx="4"/>
          </p:nvPr>
        </p:nvSpPr>
        <p:spPr>
          <a:xfrm>
            <a:off x="6553200" y="6248400"/>
            <a:ext cx="1905000" cy="457200"/>
          </a:xfrm>
        </p:spPr>
        <p:txBody>
          <a:bodyPr/>
          <a:lstStyle>
            <a:lvl1pPr>
              <a:defRPr/>
            </a:lvl1pPr>
          </a:lstStyle>
          <a:p>
            <a:fld id="{372290D8-BF77-8C41-8F27-3BD6485B8E5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4D064B8-E6CF-5848-96DF-D3E4DF4D40C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3164762-EC41-A645-A2B9-CD46FFBA7EF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4DBDBA5-6C24-484C-848A-D8FA128EA3B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2065F9FA-DFFD-E447-9ACB-5007773B0B2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5D8804BF-E2D4-2848-BF25-7107EE3FDFA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B5E7DEDF-7AC4-174F-A25B-5C053BBF6B0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98A86D6D-9F1F-7947-AB6C-9481C74B19D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BF04F2A9-DCE5-F04A-98D6-8C362E7CC49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56E72C8F-071A-1147-A066-61F4C387FCB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9BC9029F-8D1C-3A41-828D-C358A4F0E35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bwMode="grayWhite">
      <p:bgPr>
        <a:solidFill>
          <a:schemeClr val="bg1"/>
        </a:solidFill>
        <a:effectLst/>
      </p:bgPr>
    </p:bg>
    <p:spTree>
      <p:nvGrpSpPr>
        <p:cNvPr id="1" name=""/>
        <p:cNvGrpSpPr/>
        <p:nvPr/>
      </p:nvGrpSpPr>
      <p:grpSpPr>
        <a:xfrm>
          <a:off x="0" y="0"/>
          <a:ext cx="0" cy="0"/>
          <a:chOff x="0" y="0"/>
          <a:chExt cx="0" cy="0"/>
        </a:xfrm>
      </p:grpSpPr>
      <p:grpSp>
        <p:nvGrpSpPr>
          <p:cNvPr id="23603" name="Group 51"/>
          <p:cNvGrpSpPr>
            <a:grpSpLocks/>
          </p:cNvGrpSpPr>
          <p:nvPr/>
        </p:nvGrpSpPr>
        <p:grpSpPr bwMode="auto">
          <a:xfrm>
            <a:off x="0" y="-12700"/>
            <a:ext cx="9156700" cy="6870700"/>
            <a:chOff x="0" y="-8"/>
            <a:chExt cx="5768" cy="4328"/>
          </a:xfrm>
        </p:grpSpPr>
        <p:sp>
          <p:nvSpPr>
            <p:cNvPr id="23602" name="Rectangle 50"/>
            <p:cNvSpPr>
              <a:spLocks noChangeArrowheads="1"/>
            </p:cNvSpPr>
            <p:nvPr/>
          </p:nvSpPr>
          <p:spPr bwMode="auto">
            <a:xfrm>
              <a:off x="0" y="0"/>
              <a:ext cx="5760" cy="624"/>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prstTxWarp prst="textNoShape">
                <a:avLst/>
              </a:prstTxWarp>
            </a:bodyPr>
            <a:lstStyle/>
            <a:p>
              <a:endParaRPr lang="en-US"/>
            </a:p>
          </p:txBody>
        </p:sp>
        <p:grpSp>
          <p:nvGrpSpPr>
            <p:cNvPr id="23554" name="Group 2"/>
            <p:cNvGrpSpPr>
              <a:grpSpLocks/>
            </p:cNvGrpSpPr>
            <p:nvPr/>
          </p:nvGrpSpPr>
          <p:grpSpPr bwMode="auto">
            <a:xfrm>
              <a:off x="0" y="-8"/>
              <a:ext cx="5768" cy="4328"/>
              <a:chOff x="0" y="0"/>
              <a:chExt cx="5768" cy="4328"/>
            </a:xfrm>
          </p:grpSpPr>
          <p:sp>
            <p:nvSpPr>
              <p:cNvPr id="23555" name="Freeform 3"/>
              <p:cNvSpPr>
                <a:spLocks/>
              </p:cNvSpPr>
              <p:nvPr/>
            </p:nvSpPr>
            <p:spPr bwMode="hidden">
              <a:xfrm>
                <a:off x="0" y="0"/>
                <a:ext cx="3640" cy="1434"/>
              </a:xfrm>
              <a:custGeom>
                <a:avLst/>
                <a:gdLst/>
                <a:ahLst/>
                <a:cxnLst>
                  <a:cxn ang="0">
                    <a:pos x="0" y="1152"/>
                  </a:cxn>
                  <a:cxn ang="0">
                    <a:pos x="672" y="1392"/>
                  </a:cxn>
                  <a:cxn ang="0">
                    <a:pos x="912" y="1152"/>
                  </a:cxn>
                  <a:cxn ang="0">
                    <a:pos x="864" y="816"/>
                  </a:cxn>
                  <a:cxn ang="0">
                    <a:pos x="1170" y="588"/>
                  </a:cxn>
                  <a:cxn ang="0">
                    <a:pos x="1692" y="546"/>
                  </a:cxn>
                  <a:cxn ang="0">
                    <a:pos x="2112" y="576"/>
                  </a:cxn>
                  <a:cxn ang="0">
                    <a:pos x="2208" y="384"/>
                  </a:cxn>
                  <a:cxn ang="0">
                    <a:pos x="2184" y="138"/>
                  </a:cxn>
                  <a:cxn ang="0">
                    <a:pos x="2640" y="144"/>
                  </a:cxn>
                  <a:cxn ang="0">
                    <a:pos x="3024" y="432"/>
                  </a:cxn>
                  <a:cxn ang="0">
                    <a:pos x="3552" y="192"/>
                  </a:cxn>
                  <a:cxn ang="0">
                    <a:pos x="3552" y="0"/>
                  </a:cxn>
                </a:cxnLst>
                <a:rect l="0" t="0" r="r" b="b"/>
                <a:pathLst>
                  <a:path w="3640" h="1434">
                    <a:moveTo>
                      <a:pt x="0" y="1152"/>
                    </a:moveTo>
                    <a:cubicBezTo>
                      <a:pt x="112" y="1192"/>
                      <a:pt x="204" y="1434"/>
                      <a:pt x="672" y="1392"/>
                    </a:cubicBezTo>
                    <a:cubicBezTo>
                      <a:pt x="824" y="1392"/>
                      <a:pt x="880" y="1248"/>
                      <a:pt x="912" y="1152"/>
                    </a:cubicBezTo>
                    <a:cubicBezTo>
                      <a:pt x="944" y="1056"/>
                      <a:pt x="821" y="910"/>
                      <a:pt x="864" y="816"/>
                    </a:cubicBezTo>
                    <a:cubicBezTo>
                      <a:pt x="864" y="552"/>
                      <a:pt x="1044" y="582"/>
                      <a:pt x="1170" y="588"/>
                    </a:cubicBezTo>
                    <a:cubicBezTo>
                      <a:pt x="1386" y="666"/>
                      <a:pt x="1535" y="548"/>
                      <a:pt x="1692" y="546"/>
                    </a:cubicBezTo>
                    <a:cubicBezTo>
                      <a:pt x="1849" y="544"/>
                      <a:pt x="1944" y="648"/>
                      <a:pt x="2112" y="576"/>
                    </a:cubicBezTo>
                    <a:cubicBezTo>
                      <a:pt x="2250" y="510"/>
                      <a:pt x="2200" y="448"/>
                      <a:pt x="2208" y="384"/>
                    </a:cubicBezTo>
                    <a:cubicBezTo>
                      <a:pt x="2220" y="311"/>
                      <a:pt x="2040" y="198"/>
                      <a:pt x="2184" y="138"/>
                    </a:cubicBezTo>
                    <a:cubicBezTo>
                      <a:pt x="2346" y="60"/>
                      <a:pt x="2500" y="95"/>
                      <a:pt x="2640" y="144"/>
                    </a:cubicBezTo>
                    <a:cubicBezTo>
                      <a:pt x="2780" y="193"/>
                      <a:pt x="2872" y="424"/>
                      <a:pt x="3024" y="432"/>
                    </a:cubicBezTo>
                    <a:cubicBezTo>
                      <a:pt x="3176" y="440"/>
                      <a:pt x="3464" y="264"/>
                      <a:pt x="3552" y="192"/>
                    </a:cubicBezTo>
                    <a:cubicBezTo>
                      <a:pt x="3640" y="120"/>
                      <a:pt x="3552" y="40"/>
                      <a:pt x="3552" y="0"/>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556" name="Freeform 4"/>
              <p:cNvSpPr>
                <a:spLocks/>
              </p:cNvSpPr>
              <p:nvPr/>
            </p:nvSpPr>
            <p:spPr bwMode="hidden">
              <a:xfrm>
                <a:off x="0" y="0"/>
                <a:ext cx="1996" cy="1240"/>
              </a:xfrm>
              <a:custGeom>
                <a:avLst/>
                <a:gdLst/>
                <a:ahLst/>
                <a:cxnLst>
                  <a:cxn ang="0">
                    <a:pos x="0" y="960"/>
                  </a:cxn>
                  <a:cxn ang="0">
                    <a:pos x="336" y="1200"/>
                  </a:cxn>
                  <a:cxn ang="0">
                    <a:pos x="576" y="1200"/>
                  </a:cxn>
                  <a:cxn ang="0">
                    <a:pos x="696" y="972"/>
                  </a:cxn>
                  <a:cxn ang="0">
                    <a:pos x="636" y="462"/>
                  </a:cxn>
                  <a:cxn ang="0">
                    <a:pos x="816" y="276"/>
                  </a:cxn>
                  <a:cxn ang="0">
                    <a:pos x="1392" y="432"/>
                  </a:cxn>
                  <a:cxn ang="0">
                    <a:pos x="1740" y="390"/>
                  </a:cxn>
                  <a:cxn ang="0">
                    <a:pos x="1974" y="348"/>
                  </a:cxn>
                  <a:cxn ang="0">
                    <a:pos x="1872" y="0"/>
                  </a:cxn>
                </a:cxnLst>
                <a:rect l="0" t="0" r="r" b="b"/>
                <a:pathLst>
                  <a:path w="1996" h="1240">
                    <a:moveTo>
                      <a:pt x="0" y="960"/>
                    </a:moveTo>
                    <a:cubicBezTo>
                      <a:pt x="56" y="1000"/>
                      <a:pt x="240" y="1160"/>
                      <a:pt x="336" y="1200"/>
                    </a:cubicBezTo>
                    <a:cubicBezTo>
                      <a:pt x="432" y="1240"/>
                      <a:pt x="516" y="1238"/>
                      <a:pt x="576" y="1200"/>
                    </a:cubicBezTo>
                    <a:cubicBezTo>
                      <a:pt x="636" y="1162"/>
                      <a:pt x="686" y="1095"/>
                      <a:pt x="696" y="972"/>
                    </a:cubicBezTo>
                    <a:cubicBezTo>
                      <a:pt x="706" y="849"/>
                      <a:pt x="616" y="578"/>
                      <a:pt x="636" y="462"/>
                    </a:cubicBezTo>
                    <a:cubicBezTo>
                      <a:pt x="656" y="346"/>
                      <a:pt x="690" y="281"/>
                      <a:pt x="816" y="276"/>
                    </a:cubicBezTo>
                    <a:cubicBezTo>
                      <a:pt x="942" y="271"/>
                      <a:pt x="1238" y="413"/>
                      <a:pt x="1392" y="432"/>
                    </a:cubicBezTo>
                    <a:cubicBezTo>
                      <a:pt x="1546" y="451"/>
                      <a:pt x="1643" y="404"/>
                      <a:pt x="1740" y="390"/>
                    </a:cubicBezTo>
                    <a:cubicBezTo>
                      <a:pt x="1837" y="376"/>
                      <a:pt x="1952" y="413"/>
                      <a:pt x="1974" y="348"/>
                    </a:cubicBezTo>
                    <a:cubicBezTo>
                      <a:pt x="1996" y="283"/>
                      <a:pt x="1986" y="84"/>
                      <a:pt x="1872" y="0"/>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557" name="Freeform 5"/>
              <p:cNvSpPr>
                <a:spLocks/>
              </p:cNvSpPr>
              <p:nvPr/>
            </p:nvSpPr>
            <p:spPr bwMode="hidden">
              <a:xfrm>
                <a:off x="0" y="0"/>
                <a:ext cx="1584" cy="1008"/>
              </a:xfrm>
              <a:custGeom>
                <a:avLst/>
                <a:gdLst/>
                <a:ahLst/>
                <a:cxnLst>
                  <a:cxn ang="0">
                    <a:pos x="0" y="576"/>
                  </a:cxn>
                  <a:cxn ang="0">
                    <a:pos x="336" y="960"/>
                  </a:cxn>
                  <a:cxn ang="0">
                    <a:pos x="480" y="864"/>
                  </a:cxn>
                  <a:cxn ang="0">
                    <a:pos x="318" y="414"/>
                  </a:cxn>
                  <a:cxn ang="0">
                    <a:pos x="780" y="36"/>
                  </a:cxn>
                  <a:cxn ang="0">
                    <a:pos x="1440" y="192"/>
                  </a:cxn>
                  <a:cxn ang="0">
                    <a:pos x="1584" y="0"/>
                  </a:cxn>
                </a:cxnLst>
                <a:rect l="0" t="0" r="r" b="b"/>
                <a:pathLst>
                  <a:path w="1584" h="1008">
                    <a:moveTo>
                      <a:pt x="0" y="576"/>
                    </a:moveTo>
                    <a:cubicBezTo>
                      <a:pt x="56" y="640"/>
                      <a:pt x="256" y="912"/>
                      <a:pt x="336" y="960"/>
                    </a:cubicBezTo>
                    <a:cubicBezTo>
                      <a:pt x="416" y="1008"/>
                      <a:pt x="483" y="955"/>
                      <a:pt x="480" y="864"/>
                    </a:cubicBezTo>
                    <a:cubicBezTo>
                      <a:pt x="477" y="773"/>
                      <a:pt x="384" y="618"/>
                      <a:pt x="318" y="414"/>
                    </a:cubicBezTo>
                    <a:cubicBezTo>
                      <a:pt x="156" y="12"/>
                      <a:pt x="528" y="6"/>
                      <a:pt x="780" y="36"/>
                    </a:cubicBezTo>
                    <a:cubicBezTo>
                      <a:pt x="1002" y="66"/>
                      <a:pt x="1306" y="198"/>
                      <a:pt x="1440" y="192"/>
                    </a:cubicBezTo>
                    <a:cubicBezTo>
                      <a:pt x="1574" y="186"/>
                      <a:pt x="1554" y="40"/>
                      <a:pt x="1584" y="0"/>
                    </a:cubicBezTo>
                  </a:path>
                </a:pathLst>
              </a:custGeom>
              <a:noFill/>
              <a:ln w="9525">
                <a:solidFill>
                  <a:schemeClr val="folHlink"/>
                </a:solidFill>
                <a:round/>
                <a:headEnd/>
                <a:tailEnd/>
              </a:ln>
              <a:effectLst/>
            </p:spPr>
            <p:txBody>
              <a:bodyPr wrap="none" anchor="ctr">
                <a:prstTxWarp prst="textNoShape">
                  <a:avLst/>
                </a:prstTxWarp>
              </a:bodyPr>
              <a:lstStyle/>
              <a:p>
                <a:endParaRPr lang="en-US"/>
              </a:p>
            </p:txBody>
          </p:sp>
          <p:sp>
            <p:nvSpPr>
              <p:cNvPr id="23558" name="Freeform 6"/>
              <p:cNvSpPr>
                <a:spLocks/>
              </p:cNvSpPr>
              <p:nvPr/>
            </p:nvSpPr>
            <p:spPr bwMode="hidden">
              <a:xfrm>
                <a:off x="856" y="152"/>
                <a:ext cx="3752" cy="1816"/>
              </a:xfrm>
              <a:custGeom>
                <a:avLst/>
                <a:gdLst/>
                <a:ahLst/>
                <a:cxnLst>
                  <a:cxn ang="0">
                    <a:pos x="248" y="1000"/>
                  </a:cxn>
                  <a:cxn ang="0">
                    <a:pos x="200" y="760"/>
                  </a:cxn>
                  <a:cxn ang="0">
                    <a:pos x="248" y="664"/>
                  </a:cxn>
                  <a:cxn ang="0">
                    <a:pos x="584" y="616"/>
                  </a:cxn>
                  <a:cxn ang="0">
                    <a:pos x="1304" y="664"/>
                  </a:cxn>
                  <a:cxn ang="0">
                    <a:pos x="1640" y="424"/>
                  </a:cxn>
                  <a:cxn ang="0">
                    <a:pos x="1976" y="472"/>
                  </a:cxn>
                  <a:cxn ang="0">
                    <a:pos x="2600" y="424"/>
                  </a:cxn>
                  <a:cxn ang="0">
                    <a:pos x="3128" y="88"/>
                  </a:cxn>
                  <a:cxn ang="0">
                    <a:pos x="3560" y="40"/>
                  </a:cxn>
                  <a:cxn ang="0">
                    <a:pos x="3656" y="328"/>
                  </a:cxn>
                  <a:cxn ang="0">
                    <a:pos x="2984" y="760"/>
                  </a:cxn>
                  <a:cxn ang="0">
                    <a:pos x="2456" y="952"/>
                  </a:cxn>
                  <a:cxn ang="0">
                    <a:pos x="1976" y="1432"/>
                  </a:cxn>
                  <a:cxn ang="0">
                    <a:pos x="1400" y="1768"/>
                  </a:cxn>
                  <a:cxn ang="0">
                    <a:pos x="968" y="1720"/>
                  </a:cxn>
                  <a:cxn ang="0">
                    <a:pos x="296" y="1768"/>
                  </a:cxn>
                  <a:cxn ang="0">
                    <a:pos x="8" y="1432"/>
                  </a:cxn>
                  <a:cxn ang="0">
                    <a:pos x="248" y="1000"/>
                  </a:cxn>
                </a:cxnLst>
                <a:rect l="0" t="0" r="r" b="b"/>
                <a:pathLst>
                  <a:path w="3752" h="1816">
                    <a:moveTo>
                      <a:pt x="248" y="1000"/>
                    </a:moveTo>
                    <a:cubicBezTo>
                      <a:pt x="280" y="888"/>
                      <a:pt x="200" y="816"/>
                      <a:pt x="200" y="760"/>
                    </a:cubicBezTo>
                    <a:cubicBezTo>
                      <a:pt x="200" y="704"/>
                      <a:pt x="184" y="688"/>
                      <a:pt x="248" y="664"/>
                    </a:cubicBezTo>
                    <a:cubicBezTo>
                      <a:pt x="312" y="640"/>
                      <a:pt x="408" y="616"/>
                      <a:pt x="584" y="616"/>
                    </a:cubicBezTo>
                    <a:cubicBezTo>
                      <a:pt x="760" y="616"/>
                      <a:pt x="1128" y="696"/>
                      <a:pt x="1304" y="664"/>
                    </a:cubicBezTo>
                    <a:cubicBezTo>
                      <a:pt x="1480" y="632"/>
                      <a:pt x="1528" y="456"/>
                      <a:pt x="1640" y="424"/>
                    </a:cubicBezTo>
                    <a:cubicBezTo>
                      <a:pt x="1752" y="392"/>
                      <a:pt x="1816" y="472"/>
                      <a:pt x="1976" y="472"/>
                    </a:cubicBezTo>
                    <a:cubicBezTo>
                      <a:pt x="2136" y="472"/>
                      <a:pt x="2408" y="488"/>
                      <a:pt x="2600" y="424"/>
                    </a:cubicBezTo>
                    <a:cubicBezTo>
                      <a:pt x="2792" y="360"/>
                      <a:pt x="2968" y="152"/>
                      <a:pt x="3128" y="88"/>
                    </a:cubicBezTo>
                    <a:cubicBezTo>
                      <a:pt x="3288" y="24"/>
                      <a:pt x="3472" y="0"/>
                      <a:pt x="3560" y="40"/>
                    </a:cubicBezTo>
                    <a:cubicBezTo>
                      <a:pt x="3648" y="80"/>
                      <a:pt x="3752" y="208"/>
                      <a:pt x="3656" y="328"/>
                    </a:cubicBezTo>
                    <a:cubicBezTo>
                      <a:pt x="3560" y="448"/>
                      <a:pt x="3184" y="656"/>
                      <a:pt x="2984" y="760"/>
                    </a:cubicBezTo>
                    <a:cubicBezTo>
                      <a:pt x="2784" y="864"/>
                      <a:pt x="2624" y="840"/>
                      <a:pt x="2456" y="952"/>
                    </a:cubicBezTo>
                    <a:cubicBezTo>
                      <a:pt x="2288" y="1064"/>
                      <a:pt x="2152" y="1296"/>
                      <a:pt x="1976" y="1432"/>
                    </a:cubicBezTo>
                    <a:cubicBezTo>
                      <a:pt x="1800" y="1568"/>
                      <a:pt x="1568" y="1720"/>
                      <a:pt x="1400" y="1768"/>
                    </a:cubicBezTo>
                    <a:cubicBezTo>
                      <a:pt x="1232" y="1816"/>
                      <a:pt x="1152" y="1720"/>
                      <a:pt x="968" y="1720"/>
                    </a:cubicBezTo>
                    <a:cubicBezTo>
                      <a:pt x="784" y="1720"/>
                      <a:pt x="456" y="1816"/>
                      <a:pt x="296" y="1768"/>
                    </a:cubicBezTo>
                    <a:cubicBezTo>
                      <a:pt x="136" y="1720"/>
                      <a:pt x="16" y="1560"/>
                      <a:pt x="8" y="1432"/>
                    </a:cubicBezTo>
                    <a:cubicBezTo>
                      <a:pt x="0" y="1304"/>
                      <a:pt x="216" y="1112"/>
                      <a:pt x="248" y="1000"/>
                    </a:cubicBezTo>
                    <a:close/>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559" name="Freeform 7"/>
              <p:cNvSpPr>
                <a:spLocks/>
              </p:cNvSpPr>
              <p:nvPr/>
            </p:nvSpPr>
            <p:spPr bwMode="hidden">
              <a:xfrm>
                <a:off x="972" y="696"/>
                <a:ext cx="2580" cy="1140"/>
              </a:xfrm>
              <a:custGeom>
                <a:avLst/>
                <a:gdLst/>
                <a:ahLst/>
                <a:cxnLst>
                  <a:cxn ang="0">
                    <a:pos x="36" y="792"/>
                  </a:cxn>
                  <a:cxn ang="0">
                    <a:pos x="228" y="456"/>
                  </a:cxn>
                  <a:cxn ang="0">
                    <a:pos x="324" y="264"/>
                  </a:cxn>
                  <a:cxn ang="0">
                    <a:pos x="612" y="216"/>
                  </a:cxn>
                  <a:cxn ang="0">
                    <a:pos x="1092" y="312"/>
                  </a:cxn>
                  <a:cxn ang="0">
                    <a:pos x="1536" y="60"/>
                  </a:cxn>
                  <a:cxn ang="0">
                    <a:pos x="2388" y="120"/>
                  </a:cxn>
                  <a:cxn ang="0">
                    <a:pos x="2328" y="288"/>
                  </a:cxn>
                  <a:cxn ang="0">
                    <a:pos x="2028" y="612"/>
                  </a:cxn>
                  <a:cxn ang="0">
                    <a:pos x="1428" y="1032"/>
                  </a:cxn>
                  <a:cxn ang="0">
                    <a:pos x="1140" y="1080"/>
                  </a:cxn>
                  <a:cxn ang="0">
                    <a:pos x="324" y="1032"/>
                  </a:cxn>
                  <a:cxn ang="0">
                    <a:pos x="36" y="792"/>
                  </a:cxn>
                </a:cxnLst>
                <a:rect l="0" t="0" r="r" b="b"/>
                <a:pathLst>
                  <a:path w="2580" h="1140">
                    <a:moveTo>
                      <a:pt x="36" y="792"/>
                    </a:moveTo>
                    <a:cubicBezTo>
                      <a:pt x="66" y="666"/>
                      <a:pt x="180" y="544"/>
                      <a:pt x="228" y="456"/>
                    </a:cubicBezTo>
                    <a:cubicBezTo>
                      <a:pt x="276" y="368"/>
                      <a:pt x="260" y="304"/>
                      <a:pt x="324" y="264"/>
                    </a:cubicBezTo>
                    <a:cubicBezTo>
                      <a:pt x="388" y="224"/>
                      <a:pt x="484" y="208"/>
                      <a:pt x="612" y="216"/>
                    </a:cubicBezTo>
                    <a:cubicBezTo>
                      <a:pt x="740" y="224"/>
                      <a:pt x="828" y="330"/>
                      <a:pt x="1092" y="312"/>
                    </a:cubicBezTo>
                    <a:cubicBezTo>
                      <a:pt x="1422" y="270"/>
                      <a:pt x="1416" y="0"/>
                      <a:pt x="1536" y="60"/>
                    </a:cubicBezTo>
                    <a:cubicBezTo>
                      <a:pt x="1782" y="204"/>
                      <a:pt x="2256" y="82"/>
                      <a:pt x="2388" y="120"/>
                    </a:cubicBezTo>
                    <a:cubicBezTo>
                      <a:pt x="2520" y="158"/>
                      <a:pt x="2580" y="198"/>
                      <a:pt x="2328" y="288"/>
                    </a:cubicBezTo>
                    <a:cubicBezTo>
                      <a:pt x="2094" y="378"/>
                      <a:pt x="2178" y="488"/>
                      <a:pt x="2028" y="612"/>
                    </a:cubicBezTo>
                    <a:cubicBezTo>
                      <a:pt x="1878" y="736"/>
                      <a:pt x="1576" y="954"/>
                      <a:pt x="1428" y="1032"/>
                    </a:cubicBezTo>
                    <a:cubicBezTo>
                      <a:pt x="1292" y="1112"/>
                      <a:pt x="1218" y="1140"/>
                      <a:pt x="1140" y="1080"/>
                    </a:cubicBezTo>
                    <a:cubicBezTo>
                      <a:pt x="918" y="960"/>
                      <a:pt x="508" y="1080"/>
                      <a:pt x="324" y="1032"/>
                    </a:cubicBezTo>
                    <a:cubicBezTo>
                      <a:pt x="140" y="984"/>
                      <a:pt x="0" y="918"/>
                      <a:pt x="36" y="792"/>
                    </a:cubicBezTo>
                    <a:close/>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560" name="Freeform 8"/>
              <p:cNvSpPr>
                <a:spLocks/>
              </p:cNvSpPr>
              <p:nvPr/>
            </p:nvSpPr>
            <p:spPr bwMode="hidden">
              <a:xfrm>
                <a:off x="1170" y="918"/>
                <a:ext cx="1758" cy="696"/>
              </a:xfrm>
              <a:custGeom>
                <a:avLst/>
                <a:gdLst/>
                <a:ahLst/>
                <a:cxnLst>
                  <a:cxn ang="0">
                    <a:pos x="60" y="594"/>
                  </a:cxn>
                  <a:cxn ang="0">
                    <a:pos x="126" y="234"/>
                  </a:cxn>
                  <a:cxn ang="0">
                    <a:pos x="1182" y="234"/>
                  </a:cxn>
                  <a:cxn ang="0">
                    <a:pos x="1518" y="90"/>
                  </a:cxn>
                  <a:cxn ang="0">
                    <a:pos x="1710" y="138"/>
                  </a:cxn>
                  <a:cxn ang="0">
                    <a:pos x="1230" y="522"/>
                  </a:cxn>
                  <a:cxn ang="0">
                    <a:pos x="750" y="666"/>
                  </a:cxn>
                  <a:cxn ang="0">
                    <a:pos x="60" y="594"/>
                  </a:cxn>
                </a:cxnLst>
                <a:rect l="0" t="0" r="r" b="b"/>
                <a:pathLst>
                  <a:path w="1758" h="696">
                    <a:moveTo>
                      <a:pt x="60" y="594"/>
                    </a:moveTo>
                    <a:cubicBezTo>
                      <a:pt x="0" y="462"/>
                      <a:pt x="48" y="306"/>
                      <a:pt x="126" y="234"/>
                    </a:cubicBezTo>
                    <a:cubicBezTo>
                      <a:pt x="390" y="30"/>
                      <a:pt x="654" y="378"/>
                      <a:pt x="1182" y="234"/>
                    </a:cubicBezTo>
                    <a:cubicBezTo>
                      <a:pt x="1414" y="210"/>
                      <a:pt x="1284" y="132"/>
                      <a:pt x="1518" y="90"/>
                    </a:cubicBezTo>
                    <a:cubicBezTo>
                      <a:pt x="1680" y="0"/>
                      <a:pt x="1758" y="66"/>
                      <a:pt x="1710" y="138"/>
                    </a:cubicBezTo>
                    <a:cubicBezTo>
                      <a:pt x="1662" y="210"/>
                      <a:pt x="1290" y="372"/>
                      <a:pt x="1230" y="522"/>
                    </a:cubicBezTo>
                    <a:cubicBezTo>
                      <a:pt x="1134" y="696"/>
                      <a:pt x="945" y="654"/>
                      <a:pt x="750" y="666"/>
                    </a:cubicBezTo>
                    <a:cubicBezTo>
                      <a:pt x="555" y="678"/>
                      <a:pt x="164" y="666"/>
                      <a:pt x="60" y="594"/>
                    </a:cubicBezTo>
                    <a:close/>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561" name="Freeform 9"/>
              <p:cNvSpPr>
                <a:spLocks/>
              </p:cNvSpPr>
              <p:nvPr/>
            </p:nvSpPr>
            <p:spPr bwMode="hidden">
              <a:xfrm rot="-299203">
                <a:off x="1296" y="1248"/>
                <a:ext cx="928" cy="192"/>
              </a:xfrm>
              <a:custGeom>
                <a:avLst/>
                <a:gdLst/>
                <a:ahLst/>
                <a:cxnLst>
                  <a:cxn ang="0">
                    <a:pos x="104" y="96"/>
                  </a:cxn>
                  <a:cxn ang="0">
                    <a:pos x="152" y="0"/>
                  </a:cxn>
                  <a:cxn ang="0">
                    <a:pos x="728" y="96"/>
                  </a:cxn>
                  <a:cxn ang="0">
                    <a:pos x="920" y="96"/>
                  </a:cxn>
                  <a:cxn ang="0">
                    <a:pos x="776" y="192"/>
                  </a:cxn>
                  <a:cxn ang="0">
                    <a:pos x="104" y="96"/>
                  </a:cxn>
                </a:cxnLst>
                <a:rect l="0" t="0" r="r" b="b"/>
                <a:pathLst>
                  <a:path w="928" h="192">
                    <a:moveTo>
                      <a:pt x="104" y="96"/>
                    </a:moveTo>
                    <a:cubicBezTo>
                      <a:pt x="0" y="64"/>
                      <a:pt x="48" y="0"/>
                      <a:pt x="152" y="0"/>
                    </a:cubicBezTo>
                    <a:cubicBezTo>
                      <a:pt x="256" y="0"/>
                      <a:pt x="600" y="80"/>
                      <a:pt x="728" y="96"/>
                    </a:cubicBezTo>
                    <a:cubicBezTo>
                      <a:pt x="856" y="112"/>
                      <a:pt x="912" y="80"/>
                      <a:pt x="920" y="96"/>
                    </a:cubicBezTo>
                    <a:cubicBezTo>
                      <a:pt x="928" y="112"/>
                      <a:pt x="912" y="192"/>
                      <a:pt x="776" y="192"/>
                    </a:cubicBezTo>
                    <a:cubicBezTo>
                      <a:pt x="640" y="192"/>
                      <a:pt x="208" y="128"/>
                      <a:pt x="104" y="96"/>
                    </a:cubicBezTo>
                    <a:close/>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562" name="Freeform 10"/>
              <p:cNvSpPr>
                <a:spLocks/>
              </p:cNvSpPr>
              <p:nvPr/>
            </p:nvSpPr>
            <p:spPr bwMode="hidden">
              <a:xfrm>
                <a:off x="0" y="1592"/>
                <a:ext cx="5754" cy="2280"/>
              </a:xfrm>
              <a:custGeom>
                <a:avLst/>
                <a:gdLst/>
                <a:ahLst/>
                <a:cxnLst>
                  <a:cxn ang="0">
                    <a:pos x="0" y="40"/>
                  </a:cxn>
                  <a:cxn ang="0">
                    <a:pos x="336" y="40"/>
                  </a:cxn>
                  <a:cxn ang="0">
                    <a:pos x="720" y="280"/>
                  </a:cxn>
                  <a:cxn ang="0">
                    <a:pos x="912" y="712"/>
                  </a:cxn>
                  <a:cxn ang="0">
                    <a:pos x="864" y="1240"/>
                  </a:cxn>
                  <a:cxn ang="0">
                    <a:pos x="960" y="1768"/>
                  </a:cxn>
                  <a:cxn ang="0">
                    <a:pos x="1440" y="2152"/>
                  </a:cxn>
                  <a:cxn ang="0">
                    <a:pos x="2160" y="2248"/>
                  </a:cxn>
                  <a:cxn ang="0">
                    <a:pos x="2688" y="1960"/>
                  </a:cxn>
                  <a:cxn ang="0">
                    <a:pos x="2706" y="472"/>
                  </a:cxn>
                  <a:cxn ang="0">
                    <a:pos x="3456" y="424"/>
                  </a:cxn>
                  <a:cxn ang="0">
                    <a:pos x="4416" y="712"/>
                  </a:cxn>
                  <a:cxn ang="0">
                    <a:pos x="4416" y="1432"/>
                  </a:cxn>
                  <a:cxn ang="0">
                    <a:pos x="4728" y="1822"/>
                  </a:cxn>
                  <a:cxn ang="0">
                    <a:pos x="5322" y="2206"/>
                  </a:cxn>
                  <a:cxn ang="0">
                    <a:pos x="5754" y="1510"/>
                  </a:cxn>
                </a:cxnLst>
                <a:rect l="0" t="0" r="r" b="b"/>
                <a:pathLst>
                  <a:path w="5754" h="2280">
                    <a:moveTo>
                      <a:pt x="0" y="40"/>
                    </a:moveTo>
                    <a:cubicBezTo>
                      <a:pt x="56" y="40"/>
                      <a:pt x="216" y="0"/>
                      <a:pt x="336" y="40"/>
                    </a:cubicBezTo>
                    <a:cubicBezTo>
                      <a:pt x="456" y="80"/>
                      <a:pt x="624" y="168"/>
                      <a:pt x="720" y="280"/>
                    </a:cubicBezTo>
                    <a:cubicBezTo>
                      <a:pt x="816" y="392"/>
                      <a:pt x="888" y="552"/>
                      <a:pt x="912" y="712"/>
                    </a:cubicBezTo>
                    <a:cubicBezTo>
                      <a:pt x="936" y="872"/>
                      <a:pt x="856" y="1064"/>
                      <a:pt x="864" y="1240"/>
                    </a:cubicBezTo>
                    <a:cubicBezTo>
                      <a:pt x="872" y="1416"/>
                      <a:pt x="864" y="1616"/>
                      <a:pt x="960" y="1768"/>
                    </a:cubicBezTo>
                    <a:cubicBezTo>
                      <a:pt x="1056" y="1920"/>
                      <a:pt x="1240" y="2072"/>
                      <a:pt x="1440" y="2152"/>
                    </a:cubicBezTo>
                    <a:cubicBezTo>
                      <a:pt x="1640" y="2232"/>
                      <a:pt x="1952" y="2280"/>
                      <a:pt x="2160" y="2248"/>
                    </a:cubicBezTo>
                    <a:cubicBezTo>
                      <a:pt x="2368" y="2216"/>
                      <a:pt x="2597" y="2256"/>
                      <a:pt x="2688" y="1960"/>
                    </a:cubicBezTo>
                    <a:cubicBezTo>
                      <a:pt x="2779" y="1664"/>
                      <a:pt x="2578" y="728"/>
                      <a:pt x="2706" y="472"/>
                    </a:cubicBezTo>
                    <a:cubicBezTo>
                      <a:pt x="2834" y="216"/>
                      <a:pt x="3171" y="384"/>
                      <a:pt x="3456" y="424"/>
                    </a:cubicBezTo>
                    <a:cubicBezTo>
                      <a:pt x="3741" y="464"/>
                      <a:pt x="4256" y="544"/>
                      <a:pt x="4416" y="712"/>
                    </a:cubicBezTo>
                    <a:cubicBezTo>
                      <a:pt x="4576" y="880"/>
                      <a:pt x="4364" y="1247"/>
                      <a:pt x="4416" y="1432"/>
                    </a:cubicBezTo>
                    <a:cubicBezTo>
                      <a:pt x="4468" y="1617"/>
                      <a:pt x="4577" y="1693"/>
                      <a:pt x="4728" y="1822"/>
                    </a:cubicBezTo>
                    <a:cubicBezTo>
                      <a:pt x="4879" y="1951"/>
                      <a:pt x="5151" y="2258"/>
                      <a:pt x="5322" y="2206"/>
                    </a:cubicBezTo>
                    <a:cubicBezTo>
                      <a:pt x="5493" y="2154"/>
                      <a:pt x="5664" y="1655"/>
                      <a:pt x="5754" y="1510"/>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563" name="Freeform 11"/>
              <p:cNvSpPr>
                <a:spLocks/>
              </p:cNvSpPr>
              <p:nvPr/>
            </p:nvSpPr>
            <p:spPr bwMode="hidden">
              <a:xfrm>
                <a:off x="1056" y="2016"/>
                <a:ext cx="1496" cy="1464"/>
              </a:xfrm>
              <a:custGeom>
                <a:avLst/>
                <a:gdLst/>
                <a:ahLst/>
                <a:cxnLst>
                  <a:cxn ang="0">
                    <a:pos x="408" y="16"/>
                  </a:cxn>
                  <a:cxn ang="0">
                    <a:pos x="72" y="304"/>
                  </a:cxn>
                  <a:cxn ang="0">
                    <a:pos x="72" y="976"/>
                  </a:cxn>
                  <a:cxn ang="0">
                    <a:pos x="504" y="1360"/>
                  </a:cxn>
                  <a:cxn ang="0">
                    <a:pos x="1128" y="1408"/>
                  </a:cxn>
                  <a:cxn ang="0">
                    <a:pos x="1464" y="1024"/>
                  </a:cxn>
                  <a:cxn ang="0">
                    <a:pos x="1320" y="208"/>
                  </a:cxn>
                  <a:cxn ang="0">
                    <a:pos x="408" y="16"/>
                  </a:cxn>
                </a:cxnLst>
                <a:rect l="0" t="0" r="r" b="b"/>
                <a:pathLst>
                  <a:path w="1496" h="1464">
                    <a:moveTo>
                      <a:pt x="408" y="16"/>
                    </a:moveTo>
                    <a:cubicBezTo>
                      <a:pt x="200" y="32"/>
                      <a:pt x="128" y="144"/>
                      <a:pt x="72" y="304"/>
                    </a:cubicBezTo>
                    <a:cubicBezTo>
                      <a:pt x="16" y="464"/>
                      <a:pt x="0" y="800"/>
                      <a:pt x="72" y="976"/>
                    </a:cubicBezTo>
                    <a:cubicBezTo>
                      <a:pt x="144" y="1152"/>
                      <a:pt x="328" y="1288"/>
                      <a:pt x="504" y="1360"/>
                    </a:cubicBezTo>
                    <a:cubicBezTo>
                      <a:pt x="680" y="1432"/>
                      <a:pt x="968" y="1464"/>
                      <a:pt x="1128" y="1408"/>
                    </a:cubicBezTo>
                    <a:cubicBezTo>
                      <a:pt x="1288" y="1352"/>
                      <a:pt x="1432" y="1224"/>
                      <a:pt x="1464" y="1024"/>
                    </a:cubicBezTo>
                    <a:cubicBezTo>
                      <a:pt x="1496" y="824"/>
                      <a:pt x="1496" y="376"/>
                      <a:pt x="1320" y="208"/>
                    </a:cubicBezTo>
                    <a:cubicBezTo>
                      <a:pt x="1144" y="40"/>
                      <a:pt x="616" y="0"/>
                      <a:pt x="408" y="16"/>
                    </a:cubicBezTo>
                    <a:close/>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564" name="Freeform 12"/>
              <p:cNvSpPr>
                <a:spLocks/>
              </p:cNvSpPr>
              <p:nvPr/>
            </p:nvSpPr>
            <p:spPr bwMode="hidden">
              <a:xfrm rot="1159149">
                <a:off x="1296" y="2160"/>
                <a:ext cx="1126" cy="730"/>
              </a:xfrm>
              <a:custGeom>
                <a:avLst/>
                <a:gdLst/>
                <a:ahLst/>
                <a:cxnLst>
                  <a:cxn ang="0">
                    <a:pos x="940" y="196"/>
                  </a:cxn>
                  <a:cxn ang="0">
                    <a:pos x="576" y="20"/>
                  </a:cxn>
                  <a:cxn ang="0">
                    <a:pos x="192" y="76"/>
                  </a:cxn>
                  <a:cxn ang="0">
                    <a:pos x="24" y="372"/>
                  </a:cxn>
                  <a:cxn ang="0">
                    <a:pos x="520" y="670"/>
                  </a:cxn>
                  <a:cxn ang="0">
                    <a:pos x="1048" y="568"/>
                  </a:cxn>
                  <a:cxn ang="0">
                    <a:pos x="940" y="196"/>
                  </a:cxn>
                </a:cxnLst>
                <a:rect l="0" t="0" r="r" b="b"/>
                <a:pathLst>
                  <a:path w="1126" h="730">
                    <a:moveTo>
                      <a:pt x="940" y="196"/>
                    </a:moveTo>
                    <a:cubicBezTo>
                      <a:pt x="700" y="100"/>
                      <a:pt x="701" y="40"/>
                      <a:pt x="576" y="20"/>
                    </a:cubicBezTo>
                    <a:cubicBezTo>
                      <a:pt x="451" y="0"/>
                      <a:pt x="284" y="17"/>
                      <a:pt x="192" y="76"/>
                    </a:cubicBezTo>
                    <a:cubicBezTo>
                      <a:pt x="100" y="135"/>
                      <a:pt x="56" y="132"/>
                      <a:pt x="24" y="372"/>
                    </a:cubicBezTo>
                    <a:cubicBezTo>
                      <a:pt x="0" y="730"/>
                      <a:pt x="350" y="637"/>
                      <a:pt x="520" y="670"/>
                    </a:cubicBezTo>
                    <a:cubicBezTo>
                      <a:pt x="690" y="703"/>
                      <a:pt x="978" y="647"/>
                      <a:pt x="1048" y="568"/>
                    </a:cubicBezTo>
                    <a:cubicBezTo>
                      <a:pt x="1118" y="489"/>
                      <a:pt x="1126" y="280"/>
                      <a:pt x="940" y="196"/>
                    </a:cubicBezTo>
                    <a:close/>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565" name="Freeform 13"/>
              <p:cNvSpPr>
                <a:spLocks/>
              </p:cNvSpPr>
              <p:nvPr/>
            </p:nvSpPr>
            <p:spPr bwMode="hidden">
              <a:xfrm>
                <a:off x="3112" y="0"/>
                <a:ext cx="2648" cy="3394"/>
              </a:xfrm>
              <a:custGeom>
                <a:avLst/>
                <a:gdLst/>
                <a:ahLst/>
                <a:cxnLst>
                  <a:cxn ang="0">
                    <a:pos x="1496" y="0"/>
                  </a:cxn>
                  <a:cxn ang="0">
                    <a:pos x="1640" y="384"/>
                  </a:cxn>
                  <a:cxn ang="0">
                    <a:pos x="1400" y="864"/>
                  </a:cxn>
                  <a:cxn ang="0">
                    <a:pos x="536" y="1200"/>
                  </a:cxn>
                  <a:cxn ang="0">
                    <a:pos x="56" y="1584"/>
                  </a:cxn>
                  <a:cxn ang="0">
                    <a:pos x="200" y="1872"/>
                  </a:cxn>
                  <a:cxn ang="0">
                    <a:pos x="1064" y="2016"/>
                  </a:cxn>
                  <a:cxn ang="0">
                    <a:pos x="1592" y="2304"/>
                  </a:cxn>
                  <a:cxn ang="0">
                    <a:pos x="1562" y="2940"/>
                  </a:cxn>
                  <a:cxn ang="0">
                    <a:pos x="2120" y="3384"/>
                  </a:cxn>
                  <a:cxn ang="0">
                    <a:pos x="2648" y="2880"/>
                  </a:cxn>
                </a:cxnLst>
                <a:rect l="0" t="0" r="r" b="b"/>
                <a:pathLst>
                  <a:path w="2648" h="3394">
                    <a:moveTo>
                      <a:pt x="1496" y="0"/>
                    </a:moveTo>
                    <a:cubicBezTo>
                      <a:pt x="1520" y="64"/>
                      <a:pt x="1656" y="240"/>
                      <a:pt x="1640" y="384"/>
                    </a:cubicBezTo>
                    <a:cubicBezTo>
                      <a:pt x="1624" y="528"/>
                      <a:pt x="1584" y="728"/>
                      <a:pt x="1400" y="864"/>
                    </a:cubicBezTo>
                    <a:cubicBezTo>
                      <a:pt x="1216" y="1000"/>
                      <a:pt x="760" y="1080"/>
                      <a:pt x="536" y="1200"/>
                    </a:cubicBezTo>
                    <a:cubicBezTo>
                      <a:pt x="312" y="1320"/>
                      <a:pt x="112" y="1472"/>
                      <a:pt x="56" y="1584"/>
                    </a:cubicBezTo>
                    <a:cubicBezTo>
                      <a:pt x="0" y="1696"/>
                      <a:pt x="32" y="1800"/>
                      <a:pt x="200" y="1872"/>
                    </a:cubicBezTo>
                    <a:cubicBezTo>
                      <a:pt x="368" y="1944"/>
                      <a:pt x="832" y="1944"/>
                      <a:pt x="1064" y="2016"/>
                    </a:cubicBezTo>
                    <a:cubicBezTo>
                      <a:pt x="1296" y="2088"/>
                      <a:pt x="1509" y="2150"/>
                      <a:pt x="1592" y="2304"/>
                    </a:cubicBezTo>
                    <a:cubicBezTo>
                      <a:pt x="1675" y="2458"/>
                      <a:pt x="1474" y="2760"/>
                      <a:pt x="1562" y="2940"/>
                    </a:cubicBezTo>
                    <a:cubicBezTo>
                      <a:pt x="1650" y="3120"/>
                      <a:pt x="1939" y="3394"/>
                      <a:pt x="2120" y="3384"/>
                    </a:cubicBezTo>
                    <a:cubicBezTo>
                      <a:pt x="2301" y="3374"/>
                      <a:pt x="2538" y="2985"/>
                      <a:pt x="2648" y="2880"/>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566" name="Freeform 14"/>
              <p:cNvSpPr>
                <a:spLocks/>
              </p:cNvSpPr>
              <p:nvPr/>
            </p:nvSpPr>
            <p:spPr bwMode="hidden">
              <a:xfrm>
                <a:off x="3504" y="0"/>
                <a:ext cx="2256" cy="3160"/>
              </a:xfrm>
              <a:custGeom>
                <a:avLst/>
                <a:gdLst/>
                <a:ahLst/>
                <a:cxnLst>
                  <a:cxn ang="0">
                    <a:pos x="1488" y="0"/>
                  </a:cxn>
                  <a:cxn ang="0">
                    <a:pos x="1488" y="528"/>
                  </a:cxn>
                  <a:cxn ang="0">
                    <a:pos x="1104" y="1008"/>
                  </a:cxn>
                  <a:cxn ang="0">
                    <a:pos x="144" y="1488"/>
                  </a:cxn>
                  <a:cxn ang="0">
                    <a:pos x="240" y="1776"/>
                  </a:cxn>
                  <a:cxn ang="0">
                    <a:pos x="1056" y="1872"/>
                  </a:cxn>
                  <a:cxn ang="0">
                    <a:pos x="1536" y="2064"/>
                  </a:cxn>
                  <a:cxn ang="0">
                    <a:pos x="1536" y="2448"/>
                  </a:cxn>
                  <a:cxn ang="0">
                    <a:pos x="1344" y="2784"/>
                  </a:cxn>
                  <a:cxn ang="0">
                    <a:pos x="1632" y="3120"/>
                  </a:cxn>
                  <a:cxn ang="0">
                    <a:pos x="1968" y="3024"/>
                  </a:cxn>
                  <a:cxn ang="0">
                    <a:pos x="2208" y="2496"/>
                  </a:cxn>
                  <a:cxn ang="0">
                    <a:pos x="2112" y="1968"/>
                  </a:cxn>
                  <a:cxn ang="0">
                    <a:pos x="1776" y="1584"/>
                  </a:cxn>
                  <a:cxn ang="0">
                    <a:pos x="1824" y="1152"/>
                  </a:cxn>
                  <a:cxn ang="0">
                    <a:pos x="2256" y="672"/>
                  </a:cxn>
                </a:cxnLst>
                <a:rect l="0" t="0" r="r" b="b"/>
                <a:pathLst>
                  <a:path w="2256" h="3160">
                    <a:moveTo>
                      <a:pt x="1488" y="0"/>
                    </a:moveTo>
                    <a:cubicBezTo>
                      <a:pt x="1488" y="88"/>
                      <a:pt x="1552" y="360"/>
                      <a:pt x="1488" y="528"/>
                    </a:cubicBezTo>
                    <a:cubicBezTo>
                      <a:pt x="1424" y="696"/>
                      <a:pt x="1328" y="848"/>
                      <a:pt x="1104" y="1008"/>
                    </a:cubicBezTo>
                    <a:cubicBezTo>
                      <a:pt x="880" y="1168"/>
                      <a:pt x="288" y="1360"/>
                      <a:pt x="144" y="1488"/>
                    </a:cubicBezTo>
                    <a:cubicBezTo>
                      <a:pt x="0" y="1616"/>
                      <a:pt x="88" y="1712"/>
                      <a:pt x="240" y="1776"/>
                    </a:cubicBezTo>
                    <a:cubicBezTo>
                      <a:pt x="392" y="1840"/>
                      <a:pt x="840" y="1824"/>
                      <a:pt x="1056" y="1872"/>
                    </a:cubicBezTo>
                    <a:cubicBezTo>
                      <a:pt x="1272" y="1920"/>
                      <a:pt x="1456" y="1968"/>
                      <a:pt x="1536" y="2064"/>
                    </a:cubicBezTo>
                    <a:cubicBezTo>
                      <a:pt x="1616" y="2160"/>
                      <a:pt x="1568" y="2328"/>
                      <a:pt x="1536" y="2448"/>
                    </a:cubicBezTo>
                    <a:cubicBezTo>
                      <a:pt x="1504" y="2568"/>
                      <a:pt x="1328" y="2672"/>
                      <a:pt x="1344" y="2784"/>
                    </a:cubicBezTo>
                    <a:cubicBezTo>
                      <a:pt x="1360" y="2896"/>
                      <a:pt x="1528" y="3080"/>
                      <a:pt x="1632" y="3120"/>
                    </a:cubicBezTo>
                    <a:cubicBezTo>
                      <a:pt x="1736" y="3160"/>
                      <a:pt x="1872" y="3128"/>
                      <a:pt x="1968" y="3024"/>
                    </a:cubicBezTo>
                    <a:cubicBezTo>
                      <a:pt x="2064" y="2920"/>
                      <a:pt x="2184" y="2672"/>
                      <a:pt x="2208" y="2496"/>
                    </a:cubicBezTo>
                    <a:cubicBezTo>
                      <a:pt x="2232" y="2320"/>
                      <a:pt x="2184" y="2120"/>
                      <a:pt x="2112" y="1968"/>
                    </a:cubicBezTo>
                    <a:cubicBezTo>
                      <a:pt x="2040" y="1816"/>
                      <a:pt x="1824" y="1720"/>
                      <a:pt x="1776" y="1584"/>
                    </a:cubicBezTo>
                    <a:cubicBezTo>
                      <a:pt x="1728" y="1448"/>
                      <a:pt x="1744" y="1304"/>
                      <a:pt x="1824" y="1152"/>
                    </a:cubicBezTo>
                    <a:cubicBezTo>
                      <a:pt x="1904" y="1000"/>
                      <a:pt x="2166" y="772"/>
                      <a:pt x="2256" y="672"/>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567" name="Freeform 15"/>
              <p:cNvSpPr>
                <a:spLocks/>
              </p:cNvSpPr>
              <p:nvPr/>
            </p:nvSpPr>
            <p:spPr bwMode="hidden">
              <a:xfrm>
                <a:off x="4008" y="1088"/>
                <a:ext cx="1048" cy="696"/>
              </a:xfrm>
              <a:custGeom>
                <a:avLst/>
                <a:gdLst/>
                <a:ahLst/>
                <a:cxnLst>
                  <a:cxn ang="0">
                    <a:pos x="984" y="256"/>
                  </a:cxn>
                  <a:cxn ang="0">
                    <a:pos x="840" y="16"/>
                  </a:cxn>
                  <a:cxn ang="0">
                    <a:pos x="552" y="160"/>
                  </a:cxn>
                  <a:cxn ang="0">
                    <a:pos x="320" y="304"/>
                  </a:cxn>
                  <a:cxn ang="0">
                    <a:pos x="600" y="592"/>
                  </a:cxn>
                  <a:cxn ang="0">
                    <a:pos x="984" y="640"/>
                  </a:cxn>
                  <a:cxn ang="0">
                    <a:pos x="984" y="256"/>
                  </a:cxn>
                </a:cxnLst>
                <a:rect l="0" t="0" r="r" b="b"/>
                <a:pathLst>
                  <a:path w="1048" h="696">
                    <a:moveTo>
                      <a:pt x="984" y="256"/>
                    </a:moveTo>
                    <a:cubicBezTo>
                      <a:pt x="960" y="152"/>
                      <a:pt x="992" y="32"/>
                      <a:pt x="840" y="16"/>
                    </a:cubicBezTo>
                    <a:cubicBezTo>
                      <a:pt x="736" y="0"/>
                      <a:pt x="624" y="104"/>
                      <a:pt x="552" y="160"/>
                    </a:cubicBezTo>
                    <a:cubicBezTo>
                      <a:pt x="465" y="208"/>
                      <a:pt x="480" y="240"/>
                      <a:pt x="320" y="304"/>
                    </a:cubicBezTo>
                    <a:cubicBezTo>
                      <a:pt x="168" y="368"/>
                      <a:pt x="0" y="512"/>
                      <a:pt x="600" y="592"/>
                    </a:cubicBezTo>
                    <a:cubicBezTo>
                      <a:pt x="696" y="640"/>
                      <a:pt x="920" y="696"/>
                      <a:pt x="984" y="640"/>
                    </a:cubicBezTo>
                    <a:cubicBezTo>
                      <a:pt x="1048" y="584"/>
                      <a:pt x="984" y="336"/>
                      <a:pt x="984" y="256"/>
                    </a:cubicBezTo>
                    <a:close/>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568" name="Freeform 16"/>
              <p:cNvSpPr>
                <a:spLocks/>
              </p:cNvSpPr>
              <p:nvPr/>
            </p:nvSpPr>
            <p:spPr bwMode="hidden">
              <a:xfrm>
                <a:off x="5117" y="0"/>
                <a:ext cx="547" cy="696"/>
              </a:xfrm>
              <a:custGeom>
                <a:avLst/>
                <a:gdLst/>
                <a:ahLst/>
                <a:cxnLst>
                  <a:cxn ang="0">
                    <a:pos x="19" y="0"/>
                  </a:cxn>
                  <a:cxn ang="0">
                    <a:pos x="19" y="528"/>
                  </a:cxn>
                  <a:cxn ang="0">
                    <a:pos x="131" y="680"/>
                  </a:cxn>
                  <a:cxn ang="0">
                    <a:pos x="355" y="624"/>
                  </a:cxn>
                  <a:cxn ang="0">
                    <a:pos x="499" y="384"/>
                  </a:cxn>
                  <a:cxn ang="0">
                    <a:pos x="547" y="0"/>
                  </a:cxn>
                </a:cxnLst>
                <a:rect l="0" t="0" r="r" b="b"/>
                <a:pathLst>
                  <a:path w="547" h="696">
                    <a:moveTo>
                      <a:pt x="19" y="0"/>
                    </a:moveTo>
                    <a:cubicBezTo>
                      <a:pt x="19" y="88"/>
                      <a:pt x="0" y="415"/>
                      <a:pt x="19" y="528"/>
                    </a:cubicBezTo>
                    <a:cubicBezTo>
                      <a:pt x="38" y="641"/>
                      <a:pt x="75" y="664"/>
                      <a:pt x="131" y="680"/>
                    </a:cubicBezTo>
                    <a:cubicBezTo>
                      <a:pt x="187" y="696"/>
                      <a:pt x="294" y="673"/>
                      <a:pt x="355" y="624"/>
                    </a:cubicBezTo>
                    <a:cubicBezTo>
                      <a:pt x="416" y="575"/>
                      <a:pt x="467" y="488"/>
                      <a:pt x="499" y="384"/>
                    </a:cubicBezTo>
                    <a:cubicBezTo>
                      <a:pt x="531" y="280"/>
                      <a:pt x="537" y="80"/>
                      <a:pt x="547" y="0"/>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569" name="Freeform 17"/>
              <p:cNvSpPr>
                <a:spLocks/>
              </p:cNvSpPr>
              <p:nvPr/>
            </p:nvSpPr>
            <p:spPr bwMode="hidden">
              <a:xfrm>
                <a:off x="0" y="2032"/>
                <a:ext cx="1984" cy="2296"/>
              </a:xfrm>
              <a:custGeom>
                <a:avLst/>
                <a:gdLst/>
                <a:ahLst/>
                <a:cxnLst>
                  <a:cxn ang="0">
                    <a:pos x="0" y="32"/>
                  </a:cxn>
                  <a:cxn ang="0">
                    <a:pos x="336" y="32"/>
                  </a:cxn>
                  <a:cxn ang="0">
                    <a:pos x="592" y="224"/>
                  </a:cxn>
                  <a:cxn ang="0">
                    <a:pos x="696" y="664"/>
                  </a:cxn>
                  <a:cxn ang="0">
                    <a:pos x="664" y="1224"/>
                  </a:cxn>
                  <a:cxn ang="0">
                    <a:pos x="816" y="1784"/>
                  </a:cxn>
                  <a:cxn ang="0">
                    <a:pos x="1128" y="2128"/>
                  </a:cxn>
                  <a:cxn ang="0">
                    <a:pos x="1984" y="2296"/>
                  </a:cxn>
                </a:cxnLst>
                <a:rect l="0" t="0" r="r" b="b"/>
                <a:pathLst>
                  <a:path w="1984" h="2296">
                    <a:moveTo>
                      <a:pt x="0" y="32"/>
                    </a:moveTo>
                    <a:cubicBezTo>
                      <a:pt x="56" y="32"/>
                      <a:pt x="237" y="0"/>
                      <a:pt x="336" y="32"/>
                    </a:cubicBezTo>
                    <a:cubicBezTo>
                      <a:pt x="435" y="64"/>
                      <a:pt x="532" y="119"/>
                      <a:pt x="592" y="224"/>
                    </a:cubicBezTo>
                    <a:cubicBezTo>
                      <a:pt x="652" y="329"/>
                      <a:pt x="684" y="497"/>
                      <a:pt x="696" y="664"/>
                    </a:cubicBezTo>
                    <a:cubicBezTo>
                      <a:pt x="708" y="831"/>
                      <a:pt x="644" y="1037"/>
                      <a:pt x="664" y="1224"/>
                    </a:cubicBezTo>
                    <a:cubicBezTo>
                      <a:pt x="684" y="1411"/>
                      <a:pt x="739" y="1633"/>
                      <a:pt x="816" y="1784"/>
                    </a:cubicBezTo>
                    <a:cubicBezTo>
                      <a:pt x="893" y="1935"/>
                      <a:pt x="933" y="2043"/>
                      <a:pt x="1128" y="2128"/>
                    </a:cubicBezTo>
                    <a:cubicBezTo>
                      <a:pt x="1323" y="2213"/>
                      <a:pt x="1806" y="2261"/>
                      <a:pt x="1984" y="2296"/>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570" name="Freeform 18"/>
              <p:cNvSpPr>
                <a:spLocks/>
              </p:cNvSpPr>
              <p:nvPr/>
            </p:nvSpPr>
            <p:spPr bwMode="hidden">
              <a:xfrm>
                <a:off x="0" y="2408"/>
                <a:ext cx="816" cy="1912"/>
              </a:xfrm>
              <a:custGeom>
                <a:avLst/>
                <a:gdLst/>
                <a:ahLst/>
                <a:cxnLst>
                  <a:cxn ang="0">
                    <a:pos x="0" y="280"/>
                  </a:cxn>
                  <a:cxn ang="0">
                    <a:pos x="384" y="280"/>
                  </a:cxn>
                  <a:cxn ang="0">
                    <a:pos x="368" y="896"/>
                  </a:cxn>
                  <a:cxn ang="0">
                    <a:pos x="528" y="1528"/>
                  </a:cxn>
                  <a:cxn ang="0">
                    <a:pos x="816" y="1912"/>
                  </a:cxn>
                </a:cxnLst>
                <a:rect l="0" t="0" r="r" b="b"/>
                <a:pathLst>
                  <a:path w="816" h="1912">
                    <a:moveTo>
                      <a:pt x="0" y="280"/>
                    </a:moveTo>
                    <a:cubicBezTo>
                      <a:pt x="144" y="0"/>
                      <a:pt x="323" y="177"/>
                      <a:pt x="384" y="280"/>
                    </a:cubicBezTo>
                    <a:cubicBezTo>
                      <a:pt x="488" y="440"/>
                      <a:pt x="344" y="688"/>
                      <a:pt x="368" y="896"/>
                    </a:cubicBezTo>
                    <a:cubicBezTo>
                      <a:pt x="392" y="1104"/>
                      <a:pt x="453" y="1359"/>
                      <a:pt x="528" y="1528"/>
                    </a:cubicBezTo>
                    <a:cubicBezTo>
                      <a:pt x="603" y="1697"/>
                      <a:pt x="756" y="1832"/>
                      <a:pt x="816" y="1912"/>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571" name="Freeform 19"/>
              <p:cNvSpPr>
                <a:spLocks/>
              </p:cNvSpPr>
              <p:nvPr/>
            </p:nvSpPr>
            <p:spPr bwMode="hidden">
              <a:xfrm>
                <a:off x="2688" y="3236"/>
                <a:ext cx="3080" cy="1084"/>
              </a:xfrm>
              <a:custGeom>
                <a:avLst/>
                <a:gdLst/>
                <a:ahLst/>
                <a:cxnLst>
                  <a:cxn ang="0">
                    <a:pos x="0" y="1084"/>
                  </a:cxn>
                  <a:cxn ang="0">
                    <a:pos x="424" y="932"/>
                  </a:cxn>
                  <a:cxn ang="0">
                    <a:pos x="640" y="292"/>
                  </a:cxn>
                  <a:cxn ang="0">
                    <a:pos x="1032" y="20"/>
                  </a:cxn>
                  <a:cxn ang="0">
                    <a:pos x="1536" y="172"/>
                  </a:cxn>
                  <a:cxn ang="0">
                    <a:pos x="2064" y="604"/>
                  </a:cxn>
                  <a:cxn ang="0">
                    <a:pos x="2400" y="940"/>
                  </a:cxn>
                  <a:cxn ang="0">
                    <a:pos x="3080" y="1084"/>
                  </a:cxn>
                </a:cxnLst>
                <a:rect l="0" t="0" r="r" b="b"/>
                <a:pathLst>
                  <a:path w="3080" h="1084">
                    <a:moveTo>
                      <a:pt x="0" y="1084"/>
                    </a:moveTo>
                    <a:cubicBezTo>
                      <a:pt x="71" y="1059"/>
                      <a:pt x="317" y="1064"/>
                      <a:pt x="424" y="932"/>
                    </a:cubicBezTo>
                    <a:cubicBezTo>
                      <a:pt x="531" y="800"/>
                      <a:pt x="539" y="444"/>
                      <a:pt x="640" y="292"/>
                    </a:cubicBezTo>
                    <a:cubicBezTo>
                      <a:pt x="741" y="140"/>
                      <a:pt x="883" y="40"/>
                      <a:pt x="1032" y="20"/>
                    </a:cubicBezTo>
                    <a:cubicBezTo>
                      <a:pt x="1181" y="0"/>
                      <a:pt x="1364" y="75"/>
                      <a:pt x="1536" y="172"/>
                    </a:cubicBezTo>
                    <a:cubicBezTo>
                      <a:pt x="1708" y="269"/>
                      <a:pt x="1920" y="476"/>
                      <a:pt x="2064" y="604"/>
                    </a:cubicBezTo>
                    <a:cubicBezTo>
                      <a:pt x="2208" y="732"/>
                      <a:pt x="2231" y="860"/>
                      <a:pt x="2400" y="940"/>
                    </a:cubicBezTo>
                    <a:cubicBezTo>
                      <a:pt x="2569" y="1020"/>
                      <a:pt x="2939" y="1054"/>
                      <a:pt x="3080" y="1084"/>
                    </a:cubicBezTo>
                  </a:path>
                </a:pathLst>
              </a:custGeom>
              <a:noFill/>
              <a:ln w="9525" cap="flat" cmpd="sng">
                <a:solidFill>
                  <a:schemeClr val="folHlink"/>
                </a:solidFill>
                <a:prstDash val="solid"/>
                <a:round/>
                <a:headEnd type="none" w="med" len="med"/>
                <a:tailEnd type="none" w="med" len="med"/>
              </a:ln>
              <a:effectLst/>
            </p:spPr>
            <p:txBody>
              <a:bodyPr wrap="none" anchor="ctr">
                <a:prstTxWarp prst="textNoShape">
                  <a:avLst/>
                </a:prstTxWarp>
              </a:bodyPr>
              <a:lstStyle/>
              <a:p>
                <a:endParaRPr lang="en-US"/>
              </a:p>
            </p:txBody>
          </p:sp>
        </p:grpSp>
        <p:pic>
          <p:nvPicPr>
            <p:cNvPr id="23601" name="Picture 49" descr="Topbanx"/>
            <p:cNvPicPr>
              <a:picLocks noChangeAspect="1" noChangeArrowheads="1"/>
            </p:cNvPicPr>
            <p:nvPr/>
          </p:nvPicPr>
          <p:blipFill>
            <a:blip r:embed="rId13">
              <a:clrChange>
                <a:clrFrom>
                  <a:srgbClr val="33CC99"/>
                </a:clrFrom>
                <a:clrTo>
                  <a:srgbClr val="33CC99">
                    <a:alpha val="0"/>
                  </a:srgbClr>
                </a:clrTo>
              </a:clrChange>
            </a:blip>
            <a:srcRect l="31929" t="5319" b="4256"/>
            <a:stretch>
              <a:fillRect/>
            </a:stretch>
          </p:blipFill>
          <p:spPr bwMode="auto">
            <a:xfrm>
              <a:off x="0" y="0"/>
              <a:ext cx="325" cy="4320"/>
            </a:xfrm>
            <a:prstGeom prst="rect">
              <a:avLst/>
            </a:prstGeom>
            <a:noFill/>
          </p:spPr>
        </p:pic>
        <p:grpSp>
          <p:nvGrpSpPr>
            <p:cNvPr id="23596" name="Group 44"/>
            <p:cNvGrpSpPr>
              <a:grpSpLocks/>
            </p:cNvGrpSpPr>
            <p:nvPr/>
          </p:nvGrpSpPr>
          <p:grpSpPr bwMode="auto">
            <a:xfrm>
              <a:off x="144" y="960"/>
              <a:ext cx="1056" cy="288"/>
              <a:chOff x="48" y="960"/>
              <a:chExt cx="1056" cy="288"/>
            </a:xfrm>
          </p:grpSpPr>
          <p:sp>
            <p:nvSpPr>
              <p:cNvPr id="23593" name="Line 41"/>
              <p:cNvSpPr>
                <a:spLocks noChangeShapeType="1"/>
              </p:cNvSpPr>
              <p:nvPr userDrawn="1"/>
            </p:nvSpPr>
            <p:spPr bwMode="ltGray">
              <a:xfrm>
                <a:off x="48" y="1008"/>
                <a:ext cx="1056" cy="0"/>
              </a:xfrm>
              <a:prstGeom prst="line">
                <a:avLst/>
              </a:prstGeom>
              <a:noFill/>
              <a:ln w="9525">
                <a:solidFill>
                  <a:schemeClr val="tx1"/>
                </a:solidFill>
                <a:round/>
                <a:headEnd/>
                <a:tailEnd type="stealth" w="med" len="lg"/>
              </a:ln>
              <a:effectLst/>
            </p:spPr>
            <p:txBody>
              <a:bodyPr wrap="none" anchor="ctr">
                <a:prstTxWarp prst="textNoShape">
                  <a:avLst/>
                </a:prstTxWarp>
              </a:bodyPr>
              <a:lstStyle/>
              <a:p>
                <a:endParaRPr lang="en-US"/>
              </a:p>
            </p:txBody>
          </p:sp>
          <p:sp>
            <p:nvSpPr>
              <p:cNvPr id="23594" name="Line 42"/>
              <p:cNvSpPr>
                <a:spLocks noChangeShapeType="1"/>
              </p:cNvSpPr>
              <p:nvPr userDrawn="1"/>
            </p:nvSpPr>
            <p:spPr bwMode="ltGray">
              <a:xfrm>
                <a:off x="144" y="1008"/>
                <a:ext cx="240" cy="240"/>
              </a:xfrm>
              <a:prstGeom prst="line">
                <a:avLst/>
              </a:prstGeom>
              <a:noFill/>
              <a:ln w="9525">
                <a:solidFill>
                  <a:schemeClr val="tx1"/>
                </a:solidFill>
                <a:round/>
                <a:headEnd/>
                <a:tailEnd type="stealth" w="sm" len="lg"/>
              </a:ln>
              <a:effectLst/>
            </p:spPr>
            <p:txBody>
              <a:bodyPr wrap="none" anchor="ctr">
                <a:prstTxWarp prst="textNoShape">
                  <a:avLst/>
                </a:prstTxWarp>
              </a:bodyPr>
              <a:lstStyle/>
              <a:p>
                <a:endParaRPr lang="en-US"/>
              </a:p>
            </p:txBody>
          </p:sp>
          <p:sp>
            <p:nvSpPr>
              <p:cNvPr id="23595" name="Oval 43"/>
              <p:cNvSpPr>
                <a:spLocks noChangeArrowheads="1"/>
              </p:cNvSpPr>
              <p:nvPr userDrawn="1"/>
            </p:nvSpPr>
            <p:spPr bwMode="ltGray">
              <a:xfrm>
                <a:off x="96" y="960"/>
                <a:ext cx="117" cy="117"/>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grpSp>
      </p:grpSp>
      <p:sp>
        <p:nvSpPr>
          <p:cNvPr id="23572" name="Rectangle 20"/>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3573" name="Rectangle 21"/>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74" name="Rectangle 22"/>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400" i="1"/>
            </a:lvl1pPr>
          </a:lstStyle>
          <a:p>
            <a:endParaRPr lang="en-US"/>
          </a:p>
        </p:txBody>
      </p:sp>
      <p:sp>
        <p:nvSpPr>
          <p:cNvPr id="23575" name="Rectangle 23"/>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defRPr sz="1400" i="1"/>
            </a:lvl1pPr>
          </a:lstStyle>
          <a:p>
            <a:endParaRPr lang="en-US"/>
          </a:p>
        </p:txBody>
      </p:sp>
      <p:sp>
        <p:nvSpPr>
          <p:cNvPr id="23576" name="Rectangle 24"/>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400" i="1"/>
            </a:lvl1pPr>
          </a:lstStyle>
          <a:p>
            <a:fld id="{53377014-C865-9F4B-A292-07FC3C7D896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Narrow" charset="0"/>
          <a:ea typeface="Arial" charset="0"/>
          <a:cs typeface="Arial" charset="0"/>
        </a:defRPr>
      </a:lvl2pPr>
      <a:lvl3pPr algn="l" rtl="0" fontAlgn="base">
        <a:spcBef>
          <a:spcPct val="0"/>
        </a:spcBef>
        <a:spcAft>
          <a:spcPct val="0"/>
        </a:spcAft>
        <a:defRPr sz="4400">
          <a:solidFill>
            <a:schemeClr val="tx2"/>
          </a:solidFill>
          <a:latin typeface="Arial Narrow" charset="0"/>
          <a:ea typeface="Arial" charset="0"/>
          <a:cs typeface="Arial" charset="0"/>
        </a:defRPr>
      </a:lvl3pPr>
      <a:lvl4pPr algn="l" rtl="0" fontAlgn="base">
        <a:spcBef>
          <a:spcPct val="0"/>
        </a:spcBef>
        <a:spcAft>
          <a:spcPct val="0"/>
        </a:spcAft>
        <a:defRPr sz="4400">
          <a:solidFill>
            <a:schemeClr val="tx2"/>
          </a:solidFill>
          <a:latin typeface="Arial Narrow" charset="0"/>
          <a:ea typeface="Arial" charset="0"/>
          <a:cs typeface="Arial" charset="0"/>
        </a:defRPr>
      </a:lvl4pPr>
      <a:lvl5pPr algn="l" rtl="0" fontAlgn="base">
        <a:spcBef>
          <a:spcPct val="0"/>
        </a:spcBef>
        <a:spcAft>
          <a:spcPct val="0"/>
        </a:spcAft>
        <a:defRPr sz="4400">
          <a:solidFill>
            <a:schemeClr val="tx2"/>
          </a:solidFill>
          <a:latin typeface="Arial Narrow" charset="0"/>
          <a:ea typeface="Arial" charset="0"/>
          <a:cs typeface="Arial" charset="0"/>
        </a:defRPr>
      </a:lvl5pPr>
      <a:lvl6pPr marL="457200" algn="l" rtl="0" fontAlgn="base">
        <a:spcBef>
          <a:spcPct val="0"/>
        </a:spcBef>
        <a:spcAft>
          <a:spcPct val="0"/>
        </a:spcAft>
        <a:defRPr sz="4400">
          <a:solidFill>
            <a:schemeClr val="tx2"/>
          </a:solidFill>
          <a:latin typeface="Arial Narrow" charset="0"/>
          <a:ea typeface="Arial" charset="0"/>
          <a:cs typeface="Arial" charset="0"/>
        </a:defRPr>
      </a:lvl6pPr>
      <a:lvl7pPr marL="914400" algn="l" rtl="0" fontAlgn="base">
        <a:spcBef>
          <a:spcPct val="0"/>
        </a:spcBef>
        <a:spcAft>
          <a:spcPct val="0"/>
        </a:spcAft>
        <a:defRPr sz="4400">
          <a:solidFill>
            <a:schemeClr val="tx2"/>
          </a:solidFill>
          <a:latin typeface="Arial Narrow" charset="0"/>
          <a:ea typeface="Arial" charset="0"/>
          <a:cs typeface="Arial" charset="0"/>
        </a:defRPr>
      </a:lvl7pPr>
      <a:lvl8pPr marL="1371600" algn="l" rtl="0" fontAlgn="base">
        <a:spcBef>
          <a:spcPct val="0"/>
        </a:spcBef>
        <a:spcAft>
          <a:spcPct val="0"/>
        </a:spcAft>
        <a:defRPr sz="4400">
          <a:solidFill>
            <a:schemeClr val="tx2"/>
          </a:solidFill>
          <a:latin typeface="Arial Narrow" charset="0"/>
          <a:ea typeface="Arial" charset="0"/>
          <a:cs typeface="Arial" charset="0"/>
        </a:defRPr>
      </a:lvl8pPr>
      <a:lvl9pPr marL="1828800" algn="l" rtl="0" fontAlgn="base">
        <a:spcBef>
          <a:spcPct val="0"/>
        </a:spcBef>
        <a:spcAft>
          <a:spcPct val="0"/>
        </a:spcAft>
        <a:defRPr sz="4400">
          <a:solidFill>
            <a:schemeClr val="tx2"/>
          </a:solidFill>
          <a:latin typeface="Arial Narrow" charset="0"/>
          <a:ea typeface="Arial" charset="0"/>
          <a:cs typeface="Arial" charset="0"/>
        </a:defRPr>
      </a:lvl9pPr>
    </p:titleStyle>
    <p:bodyStyle>
      <a:lvl1pPr marL="342900" indent="-342900" algn="l" rtl="0" fontAlgn="base">
        <a:spcBef>
          <a:spcPct val="20000"/>
        </a:spcBef>
        <a:spcAft>
          <a:spcPct val="0"/>
        </a:spcAft>
        <a:buClr>
          <a:schemeClr val="accent2"/>
        </a:buClr>
        <a:buSzPct val="80000"/>
        <a:buFont typeface="Wingdings" charset="2"/>
        <a:buBlip>
          <a:blip r:embed="rId14"/>
        </a:buBlip>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charset="2"/>
        <a:buBlip>
          <a:blip r:embed="rId15"/>
        </a:buBlip>
        <a:defRPr sz="2800">
          <a:solidFill>
            <a:schemeClr val="tx1"/>
          </a:solidFill>
          <a:latin typeface="+mn-lt"/>
          <a:ea typeface="+mn-ea"/>
          <a:cs typeface="+mn-cs"/>
        </a:defRPr>
      </a:lvl2pPr>
      <a:lvl3pPr marL="1143000" indent="-228600" algn="l" rtl="0" fontAlgn="base">
        <a:spcBef>
          <a:spcPct val="20000"/>
        </a:spcBef>
        <a:spcAft>
          <a:spcPct val="0"/>
        </a:spcAft>
        <a:buClr>
          <a:schemeClr val="hlink"/>
        </a:buClr>
        <a:buSzPct val="60000"/>
        <a:buFont typeface="Wingdings" charset="2"/>
        <a:buChar char="l"/>
        <a:defRPr sz="2400">
          <a:solidFill>
            <a:schemeClr val="tx1"/>
          </a:solidFill>
          <a:latin typeface="+mn-lt"/>
          <a:ea typeface="+mn-ea"/>
          <a:cs typeface="+mn-cs"/>
        </a:defRPr>
      </a:lvl3pPr>
      <a:lvl4pPr marL="1600200" indent="-228600" algn="l" rtl="0" fontAlgn="base">
        <a:spcBef>
          <a:spcPct val="20000"/>
        </a:spcBef>
        <a:spcAft>
          <a:spcPct val="0"/>
        </a:spcAft>
        <a:buChar char="•"/>
        <a:defRPr sz="2000">
          <a:solidFill>
            <a:schemeClr val="tx1"/>
          </a:solidFill>
          <a:latin typeface="+mn-lt"/>
          <a:ea typeface="+mn-ea"/>
          <a:cs typeface="+mn-cs"/>
        </a:defRPr>
      </a:lvl4pPr>
      <a:lvl5pPr marL="2057400" indent="-228600" algn="l" rtl="0" fontAlgn="base">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228600"/>
            <a:ext cx="7772400" cy="1143000"/>
          </a:xfrm>
        </p:spPr>
        <p:txBody>
          <a:bodyPr/>
          <a:lstStyle/>
          <a:p>
            <a:pPr algn="ctr"/>
            <a:r>
              <a:rPr lang="en-US" sz="5400" b="1"/>
              <a:t>Colossians 1:19-24</a:t>
            </a:r>
          </a:p>
        </p:txBody>
      </p:sp>
      <p:sp>
        <p:nvSpPr>
          <p:cNvPr id="45059" name="Rectangle 3"/>
          <p:cNvSpPr>
            <a:spLocks noGrp="1" noChangeArrowheads="1"/>
          </p:cNvSpPr>
          <p:nvPr>
            <p:ph type="body" idx="1"/>
          </p:nvPr>
        </p:nvSpPr>
        <p:spPr>
          <a:xfrm>
            <a:off x="685800" y="1905000"/>
            <a:ext cx="7924800" cy="4648200"/>
          </a:xfrm>
        </p:spPr>
        <p:txBody>
          <a:bodyPr/>
          <a:lstStyle/>
          <a:p>
            <a:pPr marL="119063" indent="0">
              <a:lnSpc>
                <a:spcPct val="90000"/>
              </a:lnSpc>
              <a:buFont typeface="Wingdings" charset="2"/>
              <a:buNone/>
            </a:pPr>
            <a:r>
              <a:rPr lang="en-US" b="1"/>
              <a:t>“For it pleased the Father that in Him all the fullness should dwell, and by Him to reconcile all things to Himself, by Him, whether things on earth or things in heaven, having made peace through the blood of His cross. And you, who once were alienated and enemies in your mind by wicked works, yet now He has reconciled in the body of His flesh through death, to present you holy, and blameless, and above reproach in His sight…”</a:t>
            </a:r>
            <a:endParaRPr lang="en-US" sz="2800" b="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p:cTn id="7" dur="1000" fill="hold"/>
                                        <p:tgtEl>
                                          <p:spTgt spid="45058"/>
                                        </p:tgtEl>
                                        <p:attrNameLst>
                                          <p:attrName>ppt_w</p:attrName>
                                        </p:attrNameLst>
                                      </p:cBhvr>
                                      <p:tavLst>
                                        <p:tav tm="0">
                                          <p:val>
                                            <p:strVal val="#ppt_w*0.70"/>
                                          </p:val>
                                        </p:tav>
                                        <p:tav tm="100000">
                                          <p:val>
                                            <p:strVal val="#ppt_w"/>
                                          </p:val>
                                        </p:tav>
                                      </p:tavLst>
                                    </p:anim>
                                    <p:anim calcmode="lin" valueType="num">
                                      <p:cBhvr>
                                        <p:cTn id="8" dur="1000" fill="hold"/>
                                        <p:tgtEl>
                                          <p:spTgt spid="45058"/>
                                        </p:tgtEl>
                                        <p:attrNameLst>
                                          <p:attrName>ppt_h</p:attrName>
                                        </p:attrNameLst>
                                      </p:cBhvr>
                                      <p:tavLst>
                                        <p:tav tm="0">
                                          <p:val>
                                            <p:strVal val="#ppt_h"/>
                                          </p:val>
                                        </p:tav>
                                        <p:tav tm="100000">
                                          <p:val>
                                            <p:strVal val="#ppt_h"/>
                                          </p:val>
                                        </p:tav>
                                      </p:tavLst>
                                    </p:anim>
                                    <p:animEffect transition="in" filter="fade">
                                      <p:cBhvr>
                                        <p:cTn id="9" dur="1000"/>
                                        <p:tgtEl>
                                          <p:spTgt spid="4505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5059">
                                            <p:txEl>
                                              <p:pRg st="0" end="0"/>
                                            </p:txEl>
                                          </p:spTgt>
                                        </p:tgtEl>
                                        <p:attrNameLst>
                                          <p:attrName>style.visibility</p:attrName>
                                        </p:attrNameLst>
                                      </p:cBhvr>
                                      <p:to>
                                        <p:strVal val="visible"/>
                                      </p:to>
                                    </p:set>
                                    <p:animEffect transition="in" filter="fade">
                                      <p:cBhvr>
                                        <p:cTn id="14" dur="1000"/>
                                        <p:tgtEl>
                                          <p:spTgt spid="45059">
                                            <p:txEl>
                                              <p:pRg st="0" end="0"/>
                                            </p:txEl>
                                          </p:spTgt>
                                        </p:tgtEl>
                                      </p:cBhvr>
                                    </p:animEffect>
                                    <p:anim calcmode="lin" valueType="num">
                                      <p:cBhvr>
                                        <p:cTn id="15" dur="10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505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a:xfrm>
            <a:off x="685800" y="228600"/>
            <a:ext cx="7772400" cy="1143000"/>
          </a:xfrm>
        </p:spPr>
        <p:txBody>
          <a:bodyPr/>
          <a:lstStyle/>
          <a:p>
            <a:pPr algn="ctr"/>
            <a:r>
              <a:rPr lang="en-US" sz="5400" b="1"/>
              <a:t>Colossians 1:19-24</a:t>
            </a:r>
          </a:p>
        </p:txBody>
      </p:sp>
      <p:sp>
        <p:nvSpPr>
          <p:cNvPr id="43013" name="Rectangle 5"/>
          <p:cNvSpPr>
            <a:spLocks noGrp="1" noChangeArrowheads="1"/>
          </p:cNvSpPr>
          <p:nvPr>
            <p:ph type="body" idx="1"/>
          </p:nvPr>
        </p:nvSpPr>
        <p:spPr>
          <a:xfrm>
            <a:off x="685800" y="1905000"/>
            <a:ext cx="7924800" cy="4648200"/>
          </a:xfrm>
        </p:spPr>
        <p:txBody>
          <a:bodyPr/>
          <a:lstStyle/>
          <a:p>
            <a:pPr marL="119063" indent="0">
              <a:buFont typeface="Wingdings" charset="2"/>
              <a:buNone/>
            </a:pPr>
            <a:r>
              <a:rPr lang="en-US" b="1"/>
              <a:t>“…if indeed you continue in the faith, grounded and steadfast, and are not moved away from the hope of the gospel which you heard, which was preached to every creature under heaven, of which I, Paul, became a minister. I now rejoice in my sufferings for you, and fill up in my flesh what is lacking in the afflictions of Christ, for the sake of His body, which is the church.”</a:t>
            </a:r>
            <a:endParaRPr lang="en-US" sz="2800" b="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Effect transition="in" filter="fade">
                                      <p:cBhvr>
                                        <p:cTn id="7" dur="1000"/>
                                        <p:tgtEl>
                                          <p:spTgt spid="43013">
                                            <p:txEl>
                                              <p:pRg st="0" end="0"/>
                                            </p:txEl>
                                          </p:spTgt>
                                        </p:tgtEl>
                                      </p:cBhvr>
                                    </p:animEffect>
                                    <p:anim calcmode="lin" valueType="num">
                                      <p:cBhvr>
                                        <p:cTn id="8" dur="1000" fill="hold"/>
                                        <p:tgtEl>
                                          <p:spTgt spid="430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01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71" name="AutoShape 7"/>
          <p:cNvSpPr>
            <a:spLocks noChangeArrowheads="1"/>
          </p:cNvSpPr>
          <p:nvPr/>
        </p:nvSpPr>
        <p:spPr bwMode="auto">
          <a:xfrm>
            <a:off x="6553200" y="838200"/>
            <a:ext cx="2438400" cy="5486400"/>
          </a:xfrm>
          <a:prstGeom prst="downArrow">
            <a:avLst>
              <a:gd name="adj1" fmla="val 50000"/>
              <a:gd name="adj2" fmla="val 56250"/>
            </a:avLst>
          </a:prstGeom>
          <a:solidFill>
            <a:srgbClr val="969696"/>
          </a:solidFill>
          <a:ln w="9525">
            <a:noFill/>
            <a:miter lim="800000"/>
            <a:headEnd/>
            <a:tailEnd/>
          </a:ln>
          <a:effectLst/>
        </p:spPr>
        <p:txBody>
          <a:bodyPr wrap="none" anchor="ctr">
            <a:prstTxWarp prst="textNoShape">
              <a:avLst/>
            </a:prstTxWarp>
          </a:bodyPr>
          <a:lstStyle/>
          <a:p>
            <a:endParaRPr lang="en-US"/>
          </a:p>
        </p:txBody>
      </p:sp>
      <p:sp>
        <p:nvSpPr>
          <p:cNvPr id="36873" name="Rectangle 9"/>
          <p:cNvSpPr>
            <a:spLocks noChangeArrowheads="1"/>
          </p:cNvSpPr>
          <p:nvPr/>
        </p:nvSpPr>
        <p:spPr bwMode="auto">
          <a:xfrm>
            <a:off x="6858000" y="838200"/>
            <a:ext cx="1828800" cy="4267200"/>
          </a:xfrm>
          <a:prstGeom prst="rect">
            <a:avLst/>
          </a:prstGeom>
          <a:solidFill>
            <a:srgbClr val="969696"/>
          </a:solidFill>
          <a:ln w="9525">
            <a:noFill/>
            <a:miter lim="800000"/>
            <a:headEnd/>
            <a:tailEnd/>
          </a:ln>
          <a:effectLst/>
        </p:spPr>
        <p:txBody>
          <a:bodyPr wrap="none" anchor="ctr">
            <a:prstTxWarp prst="textNoShape">
              <a:avLst/>
            </a:prstTxWarp>
          </a:bodyPr>
          <a:lstStyle/>
          <a:p>
            <a:endParaRPr lang="en-US"/>
          </a:p>
        </p:txBody>
      </p:sp>
      <p:sp>
        <p:nvSpPr>
          <p:cNvPr id="36866" name="Rectangle 2"/>
          <p:cNvSpPr>
            <a:spLocks noGrp="1" noChangeArrowheads="1"/>
          </p:cNvSpPr>
          <p:nvPr>
            <p:ph type="title"/>
          </p:nvPr>
        </p:nvSpPr>
        <p:spPr>
          <a:xfrm>
            <a:off x="685800" y="228600"/>
            <a:ext cx="7772400" cy="1143000"/>
          </a:xfrm>
        </p:spPr>
        <p:txBody>
          <a:bodyPr/>
          <a:lstStyle/>
          <a:p>
            <a:r>
              <a:rPr lang="en-US" sz="4800" b="1"/>
              <a:t>Pressures Jesus Faced</a:t>
            </a:r>
            <a:r>
              <a:rPr lang="en-US" sz="4000" b="1"/>
              <a:t> </a:t>
            </a:r>
            <a:br>
              <a:rPr lang="en-US" sz="4000" b="1"/>
            </a:br>
            <a:r>
              <a:rPr lang="en-US" sz="4000" b="1"/>
              <a:t>(Colossians 1:19-24)</a:t>
            </a:r>
          </a:p>
        </p:txBody>
      </p:sp>
      <p:sp>
        <p:nvSpPr>
          <p:cNvPr id="36867" name="Rectangle 3"/>
          <p:cNvSpPr>
            <a:spLocks noGrp="1" noChangeArrowheads="1"/>
          </p:cNvSpPr>
          <p:nvPr>
            <p:ph type="body" idx="1"/>
          </p:nvPr>
        </p:nvSpPr>
        <p:spPr>
          <a:xfrm>
            <a:off x="685800" y="1981200"/>
            <a:ext cx="5943600" cy="4572000"/>
          </a:xfrm>
        </p:spPr>
        <p:txBody>
          <a:bodyPr/>
          <a:lstStyle/>
          <a:p>
            <a:pPr>
              <a:buFont typeface="Wingdings" charset="2"/>
              <a:buNone/>
            </a:pPr>
            <a:r>
              <a:rPr lang="en-US" sz="4000" b="1" dirty="0"/>
              <a:t>I.  Pressures</a:t>
            </a:r>
            <a:r>
              <a:rPr lang="en-US" sz="4000" b="1" dirty="0" smtClean="0"/>
              <a:t> from </a:t>
            </a:r>
            <a:r>
              <a:rPr lang="en-US" sz="4000" b="1" dirty="0"/>
              <a:t>Others.</a:t>
            </a:r>
            <a:endParaRPr lang="en-US" sz="3600" b="1" dirty="0"/>
          </a:p>
          <a:p>
            <a:pPr marL="917575" lvl="1" indent="-458788">
              <a:buFont typeface="Wingdings" charset="2"/>
              <a:buNone/>
            </a:pPr>
            <a:r>
              <a:rPr lang="en-US" sz="3200" b="1" dirty="0"/>
              <a:t>A. Rejected by</a:t>
            </a:r>
            <a:r>
              <a:rPr lang="en-US" sz="3200" b="1" dirty="0" smtClean="0"/>
              <a:t> His Home </a:t>
            </a:r>
            <a:r>
              <a:rPr lang="en-US" sz="3200" b="1" dirty="0"/>
              <a:t>Town              (Luke 4:14-28).</a:t>
            </a:r>
          </a:p>
          <a:p>
            <a:pPr marL="917575" lvl="1" indent="-458788">
              <a:buFont typeface="Wingdings" charset="2"/>
              <a:buNone/>
            </a:pPr>
            <a:r>
              <a:rPr lang="en-US" sz="3200" b="1" dirty="0"/>
              <a:t>B.</a:t>
            </a:r>
            <a:r>
              <a:rPr lang="en-US" sz="3200" b="1" dirty="0" smtClean="0"/>
              <a:t> His Disciples Deserted </a:t>
            </a:r>
            <a:r>
              <a:rPr lang="en-US" sz="3200" b="1" dirty="0"/>
              <a:t>Him                   (John 6:60-71). </a:t>
            </a:r>
          </a:p>
          <a:p>
            <a:pPr marL="917575" lvl="1" indent="-458788">
              <a:buFont typeface="Wingdings" charset="2"/>
              <a:buNone/>
            </a:pPr>
            <a:r>
              <a:rPr lang="en-US" sz="3200" b="1" dirty="0"/>
              <a:t>C. Pressured to Exalt James</a:t>
            </a:r>
            <a:r>
              <a:rPr lang="en-US" sz="3200" b="1" dirty="0" smtClean="0"/>
              <a:t> and </a:t>
            </a:r>
            <a:r>
              <a:rPr lang="en-US" sz="3200" b="1" dirty="0"/>
              <a:t>John (Matthew 20:20-28).</a:t>
            </a:r>
          </a:p>
        </p:txBody>
      </p:sp>
      <p:pic>
        <p:nvPicPr>
          <p:cNvPr id="36870" name="Picture 6" descr="OWCRO35"/>
          <p:cNvPicPr>
            <a:picLocks noChangeAspect="1" noChangeArrowheads="1"/>
          </p:cNvPicPr>
          <p:nvPr/>
        </p:nvPicPr>
        <p:blipFill>
          <a:blip r:embed="rId3"/>
          <a:srcRect/>
          <a:stretch>
            <a:fillRect/>
          </a:stretch>
        </p:blipFill>
        <p:spPr bwMode="auto">
          <a:xfrm>
            <a:off x="7391400" y="5181600"/>
            <a:ext cx="808038" cy="1304925"/>
          </a:xfrm>
          <a:prstGeom prst="rect">
            <a:avLst/>
          </a:prstGeom>
          <a:noFill/>
          <a:ln w="38100">
            <a:solidFill>
              <a:srgbClr val="808080"/>
            </a:solidFill>
            <a:miter lim="800000"/>
            <a:headEnd/>
            <a:tailEnd/>
          </a:ln>
        </p:spPr>
      </p:pic>
      <p:sp>
        <p:nvSpPr>
          <p:cNvPr id="36872" name="Text Box 8"/>
          <p:cNvSpPr txBox="1">
            <a:spLocks noChangeArrowheads="1"/>
          </p:cNvSpPr>
          <p:nvPr/>
        </p:nvSpPr>
        <p:spPr bwMode="auto">
          <a:xfrm>
            <a:off x="6858000" y="1219200"/>
            <a:ext cx="1828800" cy="3743325"/>
          </a:xfrm>
          <a:prstGeom prst="rect">
            <a:avLst/>
          </a:prstGeom>
          <a:noFill/>
          <a:ln w="9525">
            <a:noFill/>
            <a:miter lim="800000"/>
            <a:headEnd/>
            <a:tailEnd/>
          </a:ln>
          <a:effectLst/>
        </p:spPr>
        <p:txBody>
          <a:bodyPr>
            <a:prstTxWarp prst="textNoShape">
              <a:avLst/>
            </a:prstTxWarp>
            <a:spAutoFit/>
          </a:bodyPr>
          <a:lstStyle/>
          <a:p>
            <a:pPr algn="ctr">
              <a:lnSpc>
                <a:spcPct val="75000"/>
              </a:lnSpc>
              <a:spcBef>
                <a:spcPct val="50000"/>
              </a:spcBef>
            </a:pPr>
            <a:r>
              <a:rPr lang="en-US" b="1">
                <a:solidFill>
                  <a:schemeClr val="accent2"/>
                </a:solidFill>
              </a:rPr>
              <a:t>Luke 4:14-28</a:t>
            </a:r>
          </a:p>
          <a:p>
            <a:pPr algn="ctr">
              <a:lnSpc>
                <a:spcPct val="75000"/>
              </a:lnSpc>
              <a:spcBef>
                <a:spcPct val="50000"/>
              </a:spcBef>
            </a:pPr>
            <a:r>
              <a:rPr lang="en-US" b="1">
                <a:solidFill>
                  <a:schemeClr val="accent2"/>
                </a:solidFill>
              </a:rPr>
              <a:t>John 6:60-71</a:t>
            </a:r>
          </a:p>
          <a:p>
            <a:pPr algn="ctr">
              <a:lnSpc>
                <a:spcPct val="75000"/>
              </a:lnSpc>
              <a:spcBef>
                <a:spcPct val="50000"/>
              </a:spcBef>
            </a:pPr>
            <a:r>
              <a:rPr lang="en-US" b="1">
                <a:solidFill>
                  <a:schemeClr val="accent2"/>
                </a:solidFill>
              </a:rPr>
              <a:t>Matthew 20:20-28</a:t>
            </a:r>
          </a:p>
          <a:p>
            <a:pPr algn="ctr">
              <a:lnSpc>
                <a:spcPct val="75000"/>
              </a:lnSpc>
              <a:spcBef>
                <a:spcPct val="50000"/>
              </a:spcBef>
            </a:pPr>
            <a:r>
              <a:rPr lang="en-US" b="1">
                <a:solidFill>
                  <a:schemeClr val="accent2"/>
                </a:solidFill>
              </a:rPr>
              <a:t>Luke 4:1-13</a:t>
            </a:r>
          </a:p>
          <a:p>
            <a:pPr algn="ctr">
              <a:lnSpc>
                <a:spcPct val="75000"/>
              </a:lnSpc>
              <a:spcBef>
                <a:spcPct val="50000"/>
              </a:spcBef>
            </a:pPr>
            <a:r>
              <a:rPr lang="en-US" b="1">
                <a:solidFill>
                  <a:schemeClr val="accent2"/>
                </a:solidFill>
              </a:rPr>
              <a:t>Mark 9:2-13</a:t>
            </a:r>
          </a:p>
          <a:p>
            <a:pPr algn="ctr">
              <a:lnSpc>
                <a:spcPct val="75000"/>
              </a:lnSpc>
              <a:spcBef>
                <a:spcPct val="50000"/>
              </a:spcBef>
            </a:pPr>
            <a:r>
              <a:rPr lang="en-US" b="1">
                <a:solidFill>
                  <a:schemeClr val="accent2"/>
                </a:solidFill>
              </a:rPr>
              <a:t>Mark 14:1-11</a:t>
            </a:r>
          </a:p>
          <a:p>
            <a:pPr algn="ctr">
              <a:lnSpc>
                <a:spcPct val="75000"/>
              </a:lnSpc>
              <a:spcBef>
                <a:spcPct val="50000"/>
              </a:spcBef>
            </a:pPr>
            <a:r>
              <a:rPr lang="en-US" b="1">
                <a:solidFill>
                  <a:schemeClr val="accent2"/>
                </a:solidFill>
              </a:rPr>
              <a:t>Luke 4:31-37</a:t>
            </a:r>
          </a:p>
          <a:p>
            <a:pPr algn="ctr">
              <a:lnSpc>
                <a:spcPct val="75000"/>
              </a:lnSpc>
              <a:spcBef>
                <a:spcPct val="50000"/>
              </a:spcBef>
            </a:pPr>
            <a:r>
              <a:rPr lang="en-US" b="1">
                <a:solidFill>
                  <a:schemeClr val="accent2"/>
                </a:solidFill>
              </a:rPr>
              <a:t>Mark 11:27-33</a:t>
            </a:r>
          </a:p>
          <a:p>
            <a:pPr algn="ctr">
              <a:lnSpc>
                <a:spcPct val="75000"/>
              </a:lnSpc>
              <a:spcBef>
                <a:spcPct val="50000"/>
              </a:spcBef>
            </a:pPr>
            <a:r>
              <a:rPr lang="en-US" b="1">
                <a:solidFill>
                  <a:schemeClr val="accent2"/>
                </a:solidFill>
              </a:rPr>
              <a:t>Luke 7:36-50</a:t>
            </a:r>
          </a:p>
          <a:p>
            <a:pPr algn="ctr">
              <a:lnSpc>
                <a:spcPct val="75000"/>
              </a:lnSpc>
              <a:spcBef>
                <a:spcPct val="50000"/>
              </a:spcBef>
            </a:pPr>
            <a:r>
              <a:rPr lang="en-US" b="1">
                <a:solidFill>
                  <a:schemeClr val="accent2"/>
                </a:solidFill>
              </a:rPr>
              <a:t>Mark 3:20-27</a:t>
            </a:r>
          </a:p>
          <a:p>
            <a:pPr algn="ctr">
              <a:lnSpc>
                <a:spcPct val="75000"/>
              </a:lnSpc>
              <a:spcBef>
                <a:spcPct val="50000"/>
              </a:spcBef>
            </a:pPr>
            <a:r>
              <a:rPr lang="en-US" b="1">
                <a:solidFill>
                  <a:schemeClr val="accent2"/>
                </a:solidFill>
              </a:rPr>
              <a:t>Matthew 21:12-17</a:t>
            </a:r>
          </a:p>
        </p:txBody>
      </p:sp>
      <p:pic>
        <p:nvPicPr>
          <p:cNvPr id="36869" name="Picture 5" descr="christmas-backgrounds"/>
          <p:cNvPicPr>
            <a:picLocks noChangeAspect="1" noChangeArrowheads="1"/>
          </p:cNvPicPr>
          <p:nvPr/>
        </p:nvPicPr>
        <p:blipFill>
          <a:blip r:embed="rId4"/>
          <a:srcRect/>
          <a:stretch>
            <a:fillRect/>
          </a:stretch>
        </p:blipFill>
        <p:spPr bwMode="auto">
          <a:xfrm>
            <a:off x="7162800" y="457200"/>
            <a:ext cx="1085850" cy="704850"/>
          </a:xfrm>
          <a:prstGeom prst="rect">
            <a:avLst/>
          </a:prstGeom>
          <a:noFill/>
          <a:ln w="38100">
            <a:solidFill>
              <a:srgbClr val="808080"/>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1000" fill="hold"/>
                                        <p:tgtEl>
                                          <p:spTgt spid="36866"/>
                                        </p:tgtEl>
                                        <p:attrNameLst>
                                          <p:attrName>ppt_w</p:attrName>
                                        </p:attrNameLst>
                                      </p:cBhvr>
                                      <p:tavLst>
                                        <p:tav tm="0">
                                          <p:val>
                                            <p:strVal val="#ppt_w*0.70"/>
                                          </p:val>
                                        </p:tav>
                                        <p:tav tm="100000">
                                          <p:val>
                                            <p:strVal val="#ppt_w"/>
                                          </p:val>
                                        </p:tav>
                                      </p:tavLst>
                                    </p:anim>
                                    <p:anim calcmode="lin" valueType="num">
                                      <p:cBhvr>
                                        <p:cTn id="8" dur="1000" fill="hold"/>
                                        <p:tgtEl>
                                          <p:spTgt spid="36866"/>
                                        </p:tgtEl>
                                        <p:attrNameLst>
                                          <p:attrName>ppt_h</p:attrName>
                                        </p:attrNameLst>
                                      </p:cBhvr>
                                      <p:tavLst>
                                        <p:tav tm="0">
                                          <p:val>
                                            <p:strVal val="#ppt_h"/>
                                          </p:val>
                                        </p:tav>
                                        <p:tav tm="100000">
                                          <p:val>
                                            <p:strVal val="#ppt_h"/>
                                          </p:val>
                                        </p:tav>
                                      </p:tavLst>
                                    </p:anim>
                                    <p:animEffect transition="in" filter="fade">
                                      <p:cBhvr>
                                        <p:cTn id="9" dur="1000"/>
                                        <p:tgtEl>
                                          <p:spTgt spid="36866"/>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867">
                                            <p:txEl>
                                              <p:pRg st="0" end="0"/>
                                            </p:txEl>
                                          </p:spTgt>
                                        </p:tgtEl>
                                        <p:attrNameLst>
                                          <p:attrName>style.visibility</p:attrName>
                                        </p:attrNameLst>
                                      </p:cBhvr>
                                      <p:to>
                                        <p:strVal val="visible"/>
                                      </p:to>
                                    </p:set>
                                    <p:animEffect transition="in" filter="fade">
                                      <p:cBhvr>
                                        <p:cTn id="14" dur="1000"/>
                                        <p:tgtEl>
                                          <p:spTgt spid="36867">
                                            <p:txEl>
                                              <p:pRg st="0" end="0"/>
                                            </p:txEl>
                                          </p:spTgt>
                                        </p:tgtEl>
                                      </p:cBhvr>
                                    </p:animEffect>
                                    <p:anim calcmode="lin" valueType="num">
                                      <p:cBhvr>
                                        <p:cTn id="15" dur="1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6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867">
                                            <p:txEl>
                                              <p:pRg st="1" end="1"/>
                                            </p:txEl>
                                          </p:spTgt>
                                        </p:tgtEl>
                                        <p:attrNameLst>
                                          <p:attrName>style.visibility</p:attrName>
                                        </p:attrNameLst>
                                      </p:cBhvr>
                                      <p:to>
                                        <p:strVal val="visible"/>
                                      </p:to>
                                    </p:set>
                                    <p:animEffect transition="in" filter="fade">
                                      <p:cBhvr>
                                        <p:cTn id="21" dur="1000"/>
                                        <p:tgtEl>
                                          <p:spTgt spid="36867">
                                            <p:txEl>
                                              <p:pRg st="1" end="1"/>
                                            </p:txEl>
                                          </p:spTgt>
                                        </p:tgtEl>
                                      </p:cBhvr>
                                    </p:animEffect>
                                    <p:anim calcmode="lin" valueType="num">
                                      <p:cBhvr>
                                        <p:cTn id="22" dur="10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6867">
                                            <p:txEl>
                                              <p:pRg st="1" end="1"/>
                                            </p:txEl>
                                          </p:spTgt>
                                        </p:tgtEl>
                                        <p:attrNameLst>
                                          <p:attrName>ppt_y</p:attrName>
                                        </p:attrNameLst>
                                      </p:cBhvr>
                                      <p:tavLst>
                                        <p:tav tm="0">
                                          <p:val>
                                            <p:strVal val="#ppt_y+.1"/>
                                          </p:val>
                                        </p:tav>
                                        <p:tav tm="100000">
                                          <p:val>
                                            <p:strVal val="#ppt_y"/>
                                          </p:val>
                                        </p:tav>
                                      </p:tavLst>
                                    </p:anim>
                                  </p:childTnLst>
                                </p:cTn>
                              </p:par>
                              <p:par>
                                <p:cTn id="24" presetID="3" presetClass="emph" presetSubtype="2" fill="hold" nodeType="withEffect">
                                  <p:stCondLst>
                                    <p:cond delay="0"/>
                                  </p:stCondLst>
                                  <p:childTnLst>
                                    <p:animClr clrSpc="rgb" dir="cw">
                                      <p:cBhvr override="childStyle">
                                        <p:cTn id="25" dur="2000" fill="hold"/>
                                        <p:tgtEl>
                                          <p:spTgt spid="36872">
                                            <p:txEl>
                                              <p:pRg st="0" end="0"/>
                                            </p:txEl>
                                          </p:spTgt>
                                        </p:tgtEl>
                                        <p:attrNameLst>
                                          <p:attrName>style.color</p:attrName>
                                        </p:attrNameLst>
                                      </p:cBhvr>
                                      <p:to>
                                        <a:srgbClr val="000000"/>
                                      </p:to>
                                    </p:animClr>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6867">
                                            <p:txEl>
                                              <p:pRg st="2" end="2"/>
                                            </p:txEl>
                                          </p:spTgt>
                                        </p:tgtEl>
                                        <p:attrNameLst>
                                          <p:attrName>style.visibility</p:attrName>
                                        </p:attrNameLst>
                                      </p:cBhvr>
                                      <p:to>
                                        <p:strVal val="visible"/>
                                      </p:to>
                                    </p:set>
                                    <p:animEffect transition="in" filter="fade">
                                      <p:cBhvr>
                                        <p:cTn id="30" dur="1000"/>
                                        <p:tgtEl>
                                          <p:spTgt spid="36867">
                                            <p:txEl>
                                              <p:pRg st="2" end="2"/>
                                            </p:txEl>
                                          </p:spTgt>
                                        </p:tgtEl>
                                      </p:cBhvr>
                                    </p:animEffect>
                                    <p:anim calcmode="lin" valueType="num">
                                      <p:cBhvr>
                                        <p:cTn id="31" dur="1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6867">
                                            <p:txEl>
                                              <p:pRg st="2" end="2"/>
                                            </p:txEl>
                                          </p:spTgt>
                                        </p:tgtEl>
                                        <p:attrNameLst>
                                          <p:attrName>ppt_y</p:attrName>
                                        </p:attrNameLst>
                                      </p:cBhvr>
                                      <p:tavLst>
                                        <p:tav tm="0">
                                          <p:val>
                                            <p:strVal val="#ppt_y+.1"/>
                                          </p:val>
                                        </p:tav>
                                        <p:tav tm="100000">
                                          <p:val>
                                            <p:strVal val="#ppt_y"/>
                                          </p:val>
                                        </p:tav>
                                      </p:tavLst>
                                    </p:anim>
                                  </p:childTnLst>
                                </p:cTn>
                              </p:par>
                              <p:par>
                                <p:cTn id="33" presetID="3" presetClass="emph" presetSubtype="2" fill="hold" nodeType="withEffect">
                                  <p:stCondLst>
                                    <p:cond delay="0"/>
                                  </p:stCondLst>
                                  <p:childTnLst>
                                    <p:animClr clrSpc="rgb" dir="cw">
                                      <p:cBhvr override="childStyle">
                                        <p:cTn id="34" dur="2000" fill="hold"/>
                                        <p:tgtEl>
                                          <p:spTgt spid="36872">
                                            <p:txEl>
                                              <p:pRg st="1" end="1"/>
                                            </p:txEl>
                                          </p:spTgt>
                                        </p:tgtEl>
                                        <p:attrNameLst>
                                          <p:attrName>style.color</p:attrName>
                                        </p:attrNameLst>
                                      </p:cBhvr>
                                      <p:to>
                                        <a:srgbClr val="000000"/>
                                      </p:to>
                                    </p:animClr>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6867">
                                            <p:txEl>
                                              <p:pRg st="3" end="3"/>
                                            </p:txEl>
                                          </p:spTgt>
                                        </p:tgtEl>
                                        <p:attrNameLst>
                                          <p:attrName>style.visibility</p:attrName>
                                        </p:attrNameLst>
                                      </p:cBhvr>
                                      <p:to>
                                        <p:strVal val="visible"/>
                                      </p:to>
                                    </p:set>
                                    <p:animEffect transition="in" filter="fade">
                                      <p:cBhvr>
                                        <p:cTn id="39" dur="1000"/>
                                        <p:tgtEl>
                                          <p:spTgt spid="36867">
                                            <p:txEl>
                                              <p:pRg st="3" end="3"/>
                                            </p:txEl>
                                          </p:spTgt>
                                        </p:tgtEl>
                                      </p:cBhvr>
                                    </p:animEffect>
                                    <p:anim calcmode="lin" valueType="num">
                                      <p:cBhvr>
                                        <p:cTn id="40" dur="10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36867">
                                            <p:txEl>
                                              <p:pRg st="3" end="3"/>
                                            </p:txEl>
                                          </p:spTgt>
                                        </p:tgtEl>
                                        <p:attrNameLst>
                                          <p:attrName>ppt_y</p:attrName>
                                        </p:attrNameLst>
                                      </p:cBhvr>
                                      <p:tavLst>
                                        <p:tav tm="0">
                                          <p:val>
                                            <p:strVal val="#ppt_y+.1"/>
                                          </p:val>
                                        </p:tav>
                                        <p:tav tm="100000">
                                          <p:val>
                                            <p:strVal val="#ppt_y"/>
                                          </p:val>
                                        </p:tav>
                                      </p:tavLst>
                                    </p:anim>
                                  </p:childTnLst>
                                </p:cTn>
                              </p:par>
                              <p:par>
                                <p:cTn id="42" presetID="3" presetClass="emph" presetSubtype="2" fill="hold" nodeType="withEffect">
                                  <p:stCondLst>
                                    <p:cond delay="0"/>
                                  </p:stCondLst>
                                  <p:childTnLst>
                                    <p:animClr clrSpc="rgb" dir="cw">
                                      <p:cBhvr override="childStyle">
                                        <p:cTn id="43" dur="2000" fill="hold"/>
                                        <p:tgtEl>
                                          <p:spTgt spid="36872">
                                            <p:txEl>
                                              <p:pRg st="2" end="2"/>
                                            </p:txEl>
                                          </p:spTgt>
                                        </p:tgtEl>
                                        <p:attrNameLst>
                                          <p:attrName>style.color</p:attrName>
                                        </p:attrNameLst>
                                      </p:cBhvr>
                                      <p:to>
                                        <a:srgbClr val="00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AutoShape 2"/>
          <p:cNvSpPr>
            <a:spLocks noChangeArrowheads="1"/>
          </p:cNvSpPr>
          <p:nvPr/>
        </p:nvSpPr>
        <p:spPr bwMode="auto">
          <a:xfrm>
            <a:off x="6553200" y="838200"/>
            <a:ext cx="2438400" cy="5486400"/>
          </a:xfrm>
          <a:prstGeom prst="downArrow">
            <a:avLst>
              <a:gd name="adj1" fmla="val 50000"/>
              <a:gd name="adj2" fmla="val 56250"/>
            </a:avLst>
          </a:prstGeom>
          <a:solidFill>
            <a:srgbClr val="969696"/>
          </a:solidFill>
          <a:ln w="9525">
            <a:noFill/>
            <a:miter lim="800000"/>
            <a:headEnd/>
            <a:tailEnd/>
          </a:ln>
          <a:effectLst/>
        </p:spPr>
        <p:txBody>
          <a:bodyPr wrap="none" anchor="ctr">
            <a:prstTxWarp prst="textNoShape">
              <a:avLst/>
            </a:prstTxWarp>
          </a:bodyPr>
          <a:lstStyle/>
          <a:p>
            <a:endParaRPr lang="en-US"/>
          </a:p>
        </p:txBody>
      </p:sp>
      <p:sp>
        <p:nvSpPr>
          <p:cNvPr id="38915" name="Rectangle 3"/>
          <p:cNvSpPr>
            <a:spLocks noChangeArrowheads="1"/>
          </p:cNvSpPr>
          <p:nvPr/>
        </p:nvSpPr>
        <p:spPr bwMode="auto">
          <a:xfrm>
            <a:off x="6858000" y="838200"/>
            <a:ext cx="1828800" cy="4267200"/>
          </a:xfrm>
          <a:prstGeom prst="rect">
            <a:avLst/>
          </a:prstGeom>
          <a:solidFill>
            <a:srgbClr val="969696"/>
          </a:solidFill>
          <a:ln w="9525">
            <a:noFill/>
            <a:miter lim="800000"/>
            <a:headEnd/>
            <a:tailEnd/>
          </a:ln>
          <a:effectLst/>
        </p:spPr>
        <p:txBody>
          <a:bodyPr wrap="none" anchor="ctr">
            <a:prstTxWarp prst="textNoShape">
              <a:avLst/>
            </a:prstTxWarp>
          </a:bodyPr>
          <a:lstStyle/>
          <a:p>
            <a:endParaRPr lang="en-US"/>
          </a:p>
        </p:txBody>
      </p:sp>
      <p:sp>
        <p:nvSpPr>
          <p:cNvPr id="38916" name="Rectangle 4"/>
          <p:cNvSpPr>
            <a:spLocks noGrp="1" noChangeArrowheads="1"/>
          </p:cNvSpPr>
          <p:nvPr>
            <p:ph type="title"/>
          </p:nvPr>
        </p:nvSpPr>
        <p:spPr>
          <a:xfrm>
            <a:off x="685800" y="228600"/>
            <a:ext cx="7772400" cy="1143000"/>
          </a:xfrm>
        </p:spPr>
        <p:txBody>
          <a:bodyPr/>
          <a:lstStyle/>
          <a:p>
            <a:r>
              <a:rPr lang="en-US" sz="4800" b="1"/>
              <a:t>Pressures Jesus Faced</a:t>
            </a:r>
            <a:r>
              <a:rPr lang="en-US" sz="4000" b="1"/>
              <a:t> </a:t>
            </a:r>
            <a:br>
              <a:rPr lang="en-US" sz="4000" b="1"/>
            </a:br>
            <a:r>
              <a:rPr lang="en-US" sz="4000" b="1"/>
              <a:t>(Colossians 1:19-24)</a:t>
            </a:r>
          </a:p>
        </p:txBody>
      </p:sp>
      <p:sp>
        <p:nvSpPr>
          <p:cNvPr id="38917" name="Rectangle 5"/>
          <p:cNvSpPr>
            <a:spLocks noGrp="1" noChangeArrowheads="1"/>
          </p:cNvSpPr>
          <p:nvPr>
            <p:ph type="body" idx="1"/>
          </p:nvPr>
        </p:nvSpPr>
        <p:spPr>
          <a:xfrm>
            <a:off x="685800" y="1981200"/>
            <a:ext cx="5943600" cy="4876800"/>
          </a:xfrm>
        </p:spPr>
        <p:txBody>
          <a:bodyPr/>
          <a:lstStyle/>
          <a:p>
            <a:pPr>
              <a:buFont typeface="Wingdings" charset="2"/>
              <a:buNone/>
            </a:pPr>
            <a:r>
              <a:rPr lang="en-US" sz="3600" b="1" dirty="0"/>
              <a:t>II.  Pressures</a:t>
            </a:r>
            <a:r>
              <a:rPr lang="en-US" sz="3600" b="1" dirty="0" smtClean="0"/>
              <a:t> from </a:t>
            </a:r>
            <a:r>
              <a:rPr lang="en-US" sz="3600" b="1" dirty="0"/>
              <a:t>Temptation.</a:t>
            </a:r>
            <a:endParaRPr lang="en-US" b="1" dirty="0"/>
          </a:p>
          <a:p>
            <a:pPr marL="919163" lvl="1" indent="-461963">
              <a:lnSpc>
                <a:spcPct val="90000"/>
              </a:lnSpc>
              <a:buFont typeface="Wingdings" charset="2"/>
              <a:buNone/>
            </a:pPr>
            <a:r>
              <a:rPr lang="en-US" sz="3200" b="1" dirty="0"/>
              <a:t>A. Direct Temptation              (Luke 4:1-13).</a:t>
            </a:r>
          </a:p>
          <a:p>
            <a:pPr marL="919163" lvl="1" indent="-461963">
              <a:lnSpc>
                <a:spcPct val="90000"/>
              </a:lnSpc>
              <a:buFont typeface="Wingdings" charset="2"/>
              <a:buNone/>
            </a:pPr>
            <a:r>
              <a:rPr lang="en-US" sz="3200" b="1" dirty="0"/>
              <a:t>B. Premature Glory                   (Mark 9:2-13). </a:t>
            </a:r>
          </a:p>
          <a:p>
            <a:pPr marL="919163" lvl="1" indent="-461963">
              <a:lnSpc>
                <a:spcPct val="90000"/>
              </a:lnSpc>
              <a:buFont typeface="Wingdings" charset="2"/>
              <a:buNone/>
            </a:pPr>
            <a:r>
              <a:rPr lang="en-US" sz="3200" b="1" dirty="0"/>
              <a:t>C. Witnessing Hypocrisy            (Mark 14:1-11).</a:t>
            </a:r>
          </a:p>
          <a:p>
            <a:pPr marL="919163" lvl="1" indent="-461963">
              <a:lnSpc>
                <a:spcPct val="90000"/>
              </a:lnSpc>
              <a:buFont typeface="Wingdings" charset="2"/>
              <a:buNone/>
            </a:pPr>
            <a:r>
              <a:rPr lang="en-US" sz="3200" b="1" dirty="0"/>
              <a:t>D. Evil Spirits Taunt Him              (Luke 4:31-37).</a:t>
            </a:r>
          </a:p>
        </p:txBody>
      </p:sp>
      <p:pic>
        <p:nvPicPr>
          <p:cNvPr id="38918" name="Picture 6" descr="OWCRO35"/>
          <p:cNvPicPr>
            <a:picLocks noChangeAspect="1" noChangeArrowheads="1"/>
          </p:cNvPicPr>
          <p:nvPr/>
        </p:nvPicPr>
        <p:blipFill>
          <a:blip r:embed="rId3"/>
          <a:srcRect/>
          <a:stretch>
            <a:fillRect/>
          </a:stretch>
        </p:blipFill>
        <p:spPr bwMode="auto">
          <a:xfrm>
            <a:off x="7391400" y="5181600"/>
            <a:ext cx="808038" cy="1304925"/>
          </a:xfrm>
          <a:prstGeom prst="rect">
            <a:avLst/>
          </a:prstGeom>
          <a:noFill/>
          <a:ln w="38100">
            <a:solidFill>
              <a:srgbClr val="808080"/>
            </a:solidFill>
            <a:miter lim="800000"/>
            <a:headEnd/>
            <a:tailEnd/>
          </a:ln>
        </p:spPr>
      </p:pic>
      <p:sp>
        <p:nvSpPr>
          <p:cNvPr id="38919" name="Text Box 7"/>
          <p:cNvSpPr txBox="1">
            <a:spLocks noChangeArrowheads="1"/>
          </p:cNvSpPr>
          <p:nvPr/>
        </p:nvSpPr>
        <p:spPr bwMode="auto">
          <a:xfrm>
            <a:off x="6858000" y="1219200"/>
            <a:ext cx="1828800" cy="3743325"/>
          </a:xfrm>
          <a:prstGeom prst="rect">
            <a:avLst/>
          </a:prstGeom>
          <a:noFill/>
          <a:ln w="9525">
            <a:noFill/>
            <a:miter lim="800000"/>
            <a:headEnd/>
            <a:tailEnd/>
          </a:ln>
          <a:effectLst/>
        </p:spPr>
        <p:txBody>
          <a:bodyPr>
            <a:prstTxWarp prst="textNoShape">
              <a:avLst/>
            </a:prstTxWarp>
            <a:spAutoFit/>
          </a:bodyPr>
          <a:lstStyle/>
          <a:p>
            <a:pPr algn="ctr">
              <a:lnSpc>
                <a:spcPct val="75000"/>
              </a:lnSpc>
              <a:spcBef>
                <a:spcPct val="50000"/>
              </a:spcBef>
            </a:pPr>
            <a:r>
              <a:rPr lang="en-US" b="1">
                <a:solidFill>
                  <a:srgbClr val="000000"/>
                </a:solidFill>
              </a:rPr>
              <a:t>Luke 4:14-28</a:t>
            </a:r>
          </a:p>
          <a:p>
            <a:pPr algn="ctr">
              <a:lnSpc>
                <a:spcPct val="75000"/>
              </a:lnSpc>
              <a:spcBef>
                <a:spcPct val="50000"/>
              </a:spcBef>
            </a:pPr>
            <a:r>
              <a:rPr lang="en-US" b="1">
                <a:solidFill>
                  <a:srgbClr val="000000"/>
                </a:solidFill>
              </a:rPr>
              <a:t>John 6:60-71</a:t>
            </a:r>
          </a:p>
          <a:p>
            <a:pPr algn="ctr">
              <a:lnSpc>
                <a:spcPct val="75000"/>
              </a:lnSpc>
              <a:spcBef>
                <a:spcPct val="50000"/>
              </a:spcBef>
            </a:pPr>
            <a:r>
              <a:rPr lang="en-US" b="1">
                <a:solidFill>
                  <a:srgbClr val="000000"/>
                </a:solidFill>
              </a:rPr>
              <a:t>Matthew 20:20-28</a:t>
            </a:r>
          </a:p>
          <a:p>
            <a:pPr algn="ctr">
              <a:lnSpc>
                <a:spcPct val="75000"/>
              </a:lnSpc>
              <a:spcBef>
                <a:spcPct val="50000"/>
              </a:spcBef>
            </a:pPr>
            <a:r>
              <a:rPr lang="en-US" b="1">
                <a:solidFill>
                  <a:schemeClr val="accent2"/>
                </a:solidFill>
              </a:rPr>
              <a:t>Luke 4:1-13</a:t>
            </a:r>
          </a:p>
          <a:p>
            <a:pPr algn="ctr">
              <a:lnSpc>
                <a:spcPct val="75000"/>
              </a:lnSpc>
              <a:spcBef>
                <a:spcPct val="50000"/>
              </a:spcBef>
            </a:pPr>
            <a:r>
              <a:rPr lang="en-US" b="1">
                <a:solidFill>
                  <a:schemeClr val="accent2"/>
                </a:solidFill>
              </a:rPr>
              <a:t>Mark 9:2-13</a:t>
            </a:r>
          </a:p>
          <a:p>
            <a:pPr algn="ctr">
              <a:lnSpc>
                <a:spcPct val="75000"/>
              </a:lnSpc>
              <a:spcBef>
                <a:spcPct val="50000"/>
              </a:spcBef>
            </a:pPr>
            <a:r>
              <a:rPr lang="en-US" b="1">
                <a:solidFill>
                  <a:schemeClr val="accent2"/>
                </a:solidFill>
              </a:rPr>
              <a:t>Mark 14:1-11</a:t>
            </a:r>
          </a:p>
          <a:p>
            <a:pPr algn="ctr">
              <a:lnSpc>
                <a:spcPct val="75000"/>
              </a:lnSpc>
              <a:spcBef>
                <a:spcPct val="50000"/>
              </a:spcBef>
            </a:pPr>
            <a:r>
              <a:rPr lang="en-US" b="1">
                <a:solidFill>
                  <a:schemeClr val="accent2"/>
                </a:solidFill>
              </a:rPr>
              <a:t>Luke 4:31-37</a:t>
            </a:r>
          </a:p>
          <a:p>
            <a:pPr algn="ctr">
              <a:lnSpc>
                <a:spcPct val="75000"/>
              </a:lnSpc>
              <a:spcBef>
                <a:spcPct val="50000"/>
              </a:spcBef>
            </a:pPr>
            <a:r>
              <a:rPr lang="en-US" b="1">
                <a:solidFill>
                  <a:schemeClr val="accent2"/>
                </a:solidFill>
              </a:rPr>
              <a:t>Mark 11:27-33</a:t>
            </a:r>
          </a:p>
          <a:p>
            <a:pPr algn="ctr">
              <a:lnSpc>
                <a:spcPct val="75000"/>
              </a:lnSpc>
              <a:spcBef>
                <a:spcPct val="50000"/>
              </a:spcBef>
            </a:pPr>
            <a:r>
              <a:rPr lang="en-US" b="1">
                <a:solidFill>
                  <a:schemeClr val="accent2"/>
                </a:solidFill>
              </a:rPr>
              <a:t>Luke 7:36-50</a:t>
            </a:r>
          </a:p>
          <a:p>
            <a:pPr algn="ctr">
              <a:lnSpc>
                <a:spcPct val="75000"/>
              </a:lnSpc>
              <a:spcBef>
                <a:spcPct val="50000"/>
              </a:spcBef>
            </a:pPr>
            <a:r>
              <a:rPr lang="en-US" b="1">
                <a:solidFill>
                  <a:schemeClr val="accent2"/>
                </a:solidFill>
              </a:rPr>
              <a:t>Mark 3:20-27</a:t>
            </a:r>
          </a:p>
          <a:p>
            <a:pPr algn="ctr">
              <a:lnSpc>
                <a:spcPct val="75000"/>
              </a:lnSpc>
              <a:spcBef>
                <a:spcPct val="50000"/>
              </a:spcBef>
            </a:pPr>
            <a:r>
              <a:rPr lang="en-US" b="1">
                <a:solidFill>
                  <a:schemeClr val="accent2"/>
                </a:solidFill>
              </a:rPr>
              <a:t>Matthew 21:12-17</a:t>
            </a:r>
          </a:p>
        </p:txBody>
      </p:sp>
      <p:pic>
        <p:nvPicPr>
          <p:cNvPr id="38920" name="Picture 8" descr="christmas-backgrounds"/>
          <p:cNvPicPr>
            <a:picLocks noChangeAspect="1" noChangeArrowheads="1"/>
          </p:cNvPicPr>
          <p:nvPr/>
        </p:nvPicPr>
        <p:blipFill>
          <a:blip r:embed="rId4"/>
          <a:srcRect/>
          <a:stretch>
            <a:fillRect/>
          </a:stretch>
        </p:blipFill>
        <p:spPr bwMode="auto">
          <a:xfrm>
            <a:off x="7162800" y="457200"/>
            <a:ext cx="1085850" cy="704850"/>
          </a:xfrm>
          <a:prstGeom prst="rect">
            <a:avLst/>
          </a:prstGeom>
          <a:noFill/>
          <a:ln w="38100">
            <a:solidFill>
              <a:srgbClr val="808080"/>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fade">
                                      <p:cBhvr>
                                        <p:cTn id="7" dur="1000"/>
                                        <p:tgtEl>
                                          <p:spTgt spid="38917">
                                            <p:txEl>
                                              <p:pRg st="0" end="0"/>
                                            </p:txEl>
                                          </p:spTgt>
                                        </p:tgtEl>
                                      </p:cBhvr>
                                    </p:animEffect>
                                    <p:anim calcmode="lin" valueType="num">
                                      <p:cBhvr>
                                        <p:cTn id="8" dur="1000" fill="hold"/>
                                        <p:tgtEl>
                                          <p:spTgt spid="3891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9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8917">
                                            <p:txEl>
                                              <p:pRg st="1" end="1"/>
                                            </p:txEl>
                                          </p:spTgt>
                                        </p:tgtEl>
                                        <p:attrNameLst>
                                          <p:attrName>style.visibility</p:attrName>
                                        </p:attrNameLst>
                                      </p:cBhvr>
                                      <p:to>
                                        <p:strVal val="visible"/>
                                      </p:to>
                                    </p:set>
                                    <p:animEffect transition="in" filter="fade">
                                      <p:cBhvr>
                                        <p:cTn id="14" dur="1000"/>
                                        <p:tgtEl>
                                          <p:spTgt spid="38917">
                                            <p:txEl>
                                              <p:pRg st="1" end="1"/>
                                            </p:txEl>
                                          </p:spTgt>
                                        </p:tgtEl>
                                      </p:cBhvr>
                                    </p:animEffect>
                                    <p:anim calcmode="lin" valueType="num">
                                      <p:cBhvr>
                                        <p:cTn id="15" dur="1000" fill="hold"/>
                                        <p:tgtEl>
                                          <p:spTgt spid="3891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8917">
                                            <p:txEl>
                                              <p:pRg st="1" end="1"/>
                                            </p:txEl>
                                          </p:spTgt>
                                        </p:tgtEl>
                                        <p:attrNameLst>
                                          <p:attrName>ppt_y</p:attrName>
                                        </p:attrNameLst>
                                      </p:cBhvr>
                                      <p:tavLst>
                                        <p:tav tm="0">
                                          <p:val>
                                            <p:strVal val="#ppt_y+.1"/>
                                          </p:val>
                                        </p:tav>
                                        <p:tav tm="100000">
                                          <p:val>
                                            <p:strVal val="#ppt_y"/>
                                          </p:val>
                                        </p:tav>
                                      </p:tavLst>
                                    </p:anim>
                                  </p:childTnLst>
                                </p:cTn>
                              </p:par>
                              <p:par>
                                <p:cTn id="17" presetID="3" presetClass="emph" presetSubtype="2" fill="hold" nodeType="withEffect">
                                  <p:stCondLst>
                                    <p:cond delay="0"/>
                                  </p:stCondLst>
                                  <p:childTnLst>
                                    <p:animClr clrSpc="rgb" dir="cw">
                                      <p:cBhvr override="childStyle">
                                        <p:cTn id="18" dur="2000" fill="hold"/>
                                        <p:tgtEl>
                                          <p:spTgt spid="38919">
                                            <p:txEl>
                                              <p:pRg st="3" end="3"/>
                                            </p:txEl>
                                          </p:spTgt>
                                        </p:tgtEl>
                                        <p:attrNameLst>
                                          <p:attrName>style.color</p:attrName>
                                        </p:attrNameLst>
                                      </p:cBhvr>
                                      <p:to>
                                        <a:srgbClr val="000000"/>
                                      </p:to>
                                    </p:animClr>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8917">
                                            <p:txEl>
                                              <p:pRg st="2" end="2"/>
                                            </p:txEl>
                                          </p:spTgt>
                                        </p:tgtEl>
                                        <p:attrNameLst>
                                          <p:attrName>style.visibility</p:attrName>
                                        </p:attrNameLst>
                                      </p:cBhvr>
                                      <p:to>
                                        <p:strVal val="visible"/>
                                      </p:to>
                                    </p:set>
                                    <p:animEffect transition="in" filter="fade">
                                      <p:cBhvr>
                                        <p:cTn id="23" dur="1000"/>
                                        <p:tgtEl>
                                          <p:spTgt spid="38917">
                                            <p:txEl>
                                              <p:pRg st="2" end="2"/>
                                            </p:txEl>
                                          </p:spTgt>
                                        </p:tgtEl>
                                      </p:cBhvr>
                                    </p:animEffect>
                                    <p:anim calcmode="lin" valueType="num">
                                      <p:cBhvr>
                                        <p:cTn id="24" dur="1000" fill="hold"/>
                                        <p:tgtEl>
                                          <p:spTgt spid="38917">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8917">
                                            <p:txEl>
                                              <p:pRg st="2" end="2"/>
                                            </p:txEl>
                                          </p:spTgt>
                                        </p:tgtEl>
                                        <p:attrNameLst>
                                          <p:attrName>ppt_y</p:attrName>
                                        </p:attrNameLst>
                                      </p:cBhvr>
                                      <p:tavLst>
                                        <p:tav tm="0">
                                          <p:val>
                                            <p:strVal val="#ppt_y+.1"/>
                                          </p:val>
                                        </p:tav>
                                        <p:tav tm="100000">
                                          <p:val>
                                            <p:strVal val="#ppt_y"/>
                                          </p:val>
                                        </p:tav>
                                      </p:tavLst>
                                    </p:anim>
                                  </p:childTnLst>
                                </p:cTn>
                              </p:par>
                              <p:par>
                                <p:cTn id="26" presetID="3" presetClass="emph" presetSubtype="2" fill="hold" nodeType="withEffect">
                                  <p:stCondLst>
                                    <p:cond delay="0"/>
                                  </p:stCondLst>
                                  <p:childTnLst>
                                    <p:animClr clrSpc="rgb" dir="cw">
                                      <p:cBhvr override="childStyle">
                                        <p:cTn id="27" dur="2000" fill="hold"/>
                                        <p:tgtEl>
                                          <p:spTgt spid="38919">
                                            <p:txEl>
                                              <p:pRg st="4" end="4"/>
                                            </p:txEl>
                                          </p:spTgt>
                                        </p:tgtEl>
                                        <p:attrNameLst>
                                          <p:attrName>style.color</p:attrName>
                                        </p:attrNameLst>
                                      </p:cBhvr>
                                      <p:to>
                                        <a:srgbClr val="000000"/>
                                      </p:to>
                                    </p:animClr>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8917">
                                            <p:txEl>
                                              <p:pRg st="3" end="3"/>
                                            </p:txEl>
                                          </p:spTgt>
                                        </p:tgtEl>
                                        <p:attrNameLst>
                                          <p:attrName>style.visibility</p:attrName>
                                        </p:attrNameLst>
                                      </p:cBhvr>
                                      <p:to>
                                        <p:strVal val="visible"/>
                                      </p:to>
                                    </p:set>
                                    <p:animEffect transition="in" filter="fade">
                                      <p:cBhvr>
                                        <p:cTn id="32" dur="1000"/>
                                        <p:tgtEl>
                                          <p:spTgt spid="38917">
                                            <p:txEl>
                                              <p:pRg st="3" end="3"/>
                                            </p:txEl>
                                          </p:spTgt>
                                        </p:tgtEl>
                                      </p:cBhvr>
                                    </p:animEffect>
                                    <p:anim calcmode="lin" valueType="num">
                                      <p:cBhvr>
                                        <p:cTn id="33" dur="1000" fill="hold"/>
                                        <p:tgtEl>
                                          <p:spTgt spid="38917">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8917">
                                            <p:txEl>
                                              <p:pRg st="3" end="3"/>
                                            </p:txEl>
                                          </p:spTgt>
                                        </p:tgtEl>
                                        <p:attrNameLst>
                                          <p:attrName>ppt_y</p:attrName>
                                        </p:attrNameLst>
                                      </p:cBhvr>
                                      <p:tavLst>
                                        <p:tav tm="0">
                                          <p:val>
                                            <p:strVal val="#ppt_y+.1"/>
                                          </p:val>
                                        </p:tav>
                                        <p:tav tm="100000">
                                          <p:val>
                                            <p:strVal val="#ppt_y"/>
                                          </p:val>
                                        </p:tav>
                                      </p:tavLst>
                                    </p:anim>
                                  </p:childTnLst>
                                </p:cTn>
                              </p:par>
                              <p:par>
                                <p:cTn id="35" presetID="3" presetClass="emph" presetSubtype="2" fill="hold" nodeType="withEffect">
                                  <p:stCondLst>
                                    <p:cond delay="0"/>
                                  </p:stCondLst>
                                  <p:childTnLst>
                                    <p:animClr clrSpc="rgb" dir="cw">
                                      <p:cBhvr override="childStyle">
                                        <p:cTn id="36" dur="2000" fill="hold"/>
                                        <p:tgtEl>
                                          <p:spTgt spid="38919">
                                            <p:txEl>
                                              <p:pRg st="5" end="5"/>
                                            </p:txEl>
                                          </p:spTgt>
                                        </p:tgtEl>
                                        <p:attrNameLst>
                                          <p:attrName>style.color</p:attrName>
                                        </p:attrNameLst>
                                      </p:cBhvr>
                                      <p:to>
                                        <a:srgbClr val="000000"/>
                                      </p:to>
                                    </p:animClr>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8917">
                                            <p:txEl>
                                              <p:pRg st="4" end="4"/>
                                            </p:txEl>
                                          </p:spTgt>
                                        </p:tgtEl>
                                        <p:attrNameLst>
                                          <p:attrName>style.visibility</p:attrName>
                                        </p:attrNameLst>
                                      </p:cBhvr>
                                      <p:to>
                                        <p:strVal val="visible"/>
                                      </p:to>
                                    </p:set>
                                    <p:animEffect transition="in" filter="fade">
                                      <p:cBhvr>
                                        <p:cTn id="41" dur="1000"/>
                                        <p:tgtEl>
                                          <p:spTgt spid="38917">
                                            <p:txEl>
                                              <p:pRg st="4" end="4"/>
                                            </p:txEl>
                                          </p:spTgt>
                                        </p:tgtEl>
                                      </p:cBhvr>
                                    </p:animEffect>
                                    <p:anim calcmode="lin" valueType="num">
                                      <p:cBhvr>
                                        <p:cTn id="42" dur="1000" fill="hold"/>
                                        <p:tgtEl>
                                          <p:spTgt spid="38917">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8917">
                                            <p:txEl>
                                              <p:pRg st="4" end="4"/>
                                            </p:txEl>
                                          </p:spTgt>
                                        </p:tgtEl>
                                        <p:attrNameLst>
                                          <p:attrName>ppt_y</p:attrName>
                                        </p:attrNameLst>
                                      </p:cBhvr>
                                      <p:tavLst>
                                        <p:tav tm="0">
                                          <p:val>
                                            <p:strVal val="#ppt_y+.1"/>
                                          </p:val>
                                        </p:tav>
                                        <p:tav tm="100000">
                                          <p:val>
                                            <p:strVal val="#ppt_y"/>
                                          </p:val>
                                        </p:tav>
                                      </p:tavLst>
                                    </p:anim>
                                  </p:childTnLst>
                                </p:cTn>
                              </p:par>
                              <p:par>
                                <p:cTn id="44" presetID="3" presetClass="emph" presetSubtype="2" fill="hold" nodeType="withEffect">
                                  <p:stCondLst>
                                    <p:cond delay="0"/>
                                  </p:stCondLst>
                                  <p:childTnLst>
                                    <p:animClr clrSpc="rgb" dir="cw">
                                      <p:cBhvr override="childStyle">
                                        <p:cTn id="45" dur="2000" fill="hold"/>
                                        <p:tgtEl>
                                          <p:spTgt spid="38919">
                                            <p:txEl>
                                              <p:pRg st="6" end="6"/>
                                            </p:txEl>
                                          </p:spTgt>
                                        </p:tgtEl>
                                        <p:attrNameLst>
                                          <p:attrName>style.color</p:attrName>
                                        </p:attrNameLst>
                                      </p:cBhvr>
                                      <p:to>
                                        <a:srgbClr val="00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uiExpand="1"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AutoShape 2"/>
          <p:cNvSpPr>
            <a:spLocks noChangeArrowheads="1"/>
          </p:cNvSpPr>
          <p:nvPr/>
        </p:nvSpPr>
        <p:spPr bwMode="auto">
          <a:xfrm>
            <a:off x="6553200" y="838200"/>
            <a:ext cx="2438400" cy="5486400"/>
          </a:xfrm>
          <a:prstGeom prst="downArrow">
            <a:avLst>
              <a:gd name="adj1" fmla="val 50000"/>
              <a:gd name="adj2" fmla="val 56250"/>
            </a:avLst>
          </a:prstGeom>
          <a:solidFill>
            <a:srgbClr val="969696"/>
          </a:solidFill>
          <a:ln w="9525">
            <a:noFill/>
            <a:miter lim="800000"/>
            <a:headEnd/>
            <a:tailEnd/>
          </a:ln>
          <a:effectLst/>
        </p:spPr>
        <p:txBody>
          <a:bodyPr wrap="none" anchor="ctr">
            <a:prstTxWarp prst="textNoShape">
              <a:avLst/>
            </a:prstTxWarp>
          </a:bodyPr>
          <a:lstStyle/>
          <a:p>
            <a:endParaRPr lang="en-US"/>
          </a:p>
        </p:txBody>
      </p:sp>
      <p:sp>
        <p:nvSpPr>
          <p:cNvPr id="40963" name="Rectangle 3"/>
          <p:cNvSpPr>
            <a:spLocks noChangeArrowheads="1"/>
          </p:cNvSpPr>
          <p:nvPr/>
        </p:nvSpPr>
        <p:spPr bwMode="auto">
          <a:xfrm>
            <a:off x="6858000" y="838200"/>
            <a:ext cx="1828800" cy="4267200"/>
          </a:xfrm>
          <a:prstGeom prst="rect">
            <a:avLst/>
          </a:prstGeom>
          <a:solidFill>
            <a:srgbClr val="969696"/>
          </a:solidFill>
          <a:ln w="9525">
            <a:noFill/>
            <a:miter lim="800000"/>
            <a:headEnd/>
            <a:tailEnd/>
          </a:ln>
          <a:effectLst/>
        </p:spPr>
        <p:txBody>
          <a:bodyPr wrap="none" anchor="ctr">
            <a:prstTxWarp prst="textNoShape">
              <a:avLst/>
            </a:prstTxWarp>
          </a:bodyPr>
          <a:lstStyle/>
          <a:p>
            <a:endParaRPr lang="en-US"/>
          </a:p>
        </p:txBody>
      </p:sp>
      <p:sp>
        <p:nvSpPr>
          <p:cNvPr id="40964" name="Rectangle 4"/>
          <p:cNvSpPr>
            <a:spLocks noGrp="1" noChangeArrowheads="1"/>
          </p:cNvSpPr>
          <p:nvPr>
            <p:ph type="title"/>
          </p:nvPr>
        </p:nvSpPr>
        <p:spPr>
          <a:xfrm>
            <a:off x="685800" y="228600"/>
            <a:ext cx="7772400" cy="1143000"/>
          </a:xfrm>
        </p:spPr>
        <p:txBody>
          <a:bodyPr/>
          <a:lstStyle/>
          <a:p>
            <a:r>
              <a:rPr lang="en-US" sz="4800" b="1"/>
              <a:t>Pressures Jesus Faced</a:t>
            </a:r>
            <a:r>
              <a:rPr lang="en-US" sz="4000" b="1"/>
              <a:t> </a:t>
            </a:r>
            <a:br>
              <a:rPr lang="en-US" sz="4000" b="1"/>
            </a:br>
            <a:r>
              <a:rPr lang="en-US" sz="4000" b="1"/>
              <a:t>(Colossians 1:19-24)</a:t>
            </a:r>
          </a:p>
        </p:txBody>
      </p:sp>
      <p:sp>
        <p:nvSpPr>
          <p:cNvPr id="40965" name="Rectangle 5"/>
          <p:cNvSpPr>
            <a:spLocks noGrp="1" noChangeArrowheads="1"/>
          </p:cNvSpPr>
          <p:nvPr>
            <p:ph type="body" idx="1"/>
          </p:nvPr>
        </p:nvSpPr>
        <p:spPr>
          <a:xfrm>
            <a:off x="685800" y="1981200"/>
            <a:ext cx="5943600" cy="4876800"/>
          </a:xfrm>
        </p:spPr>
        <p:txBody>
          <a:bodyPr/>
          <a:lstStyle/>
          <a:p>
            <a:pPr>
              <a:buFont typeface="Wingdings" charset="2"/>
              <a:buNone/>
            </a:pPr>
            <a:r>
              <a:rPr lang="en-US" sz="3600" b="1" dirty="0"/>
              <a:t>III.  Pressures</a:t>
            </a:r>
            <a:r>
              <a:rPr lang="en-US" sz="3600" b="1" dirty="0" smtClean="0"/>
              <a:t> from </a:t>
            </a:r>
            <a:r>
              <a:rPr lang="en-US" sz="3600" b="1" dirty="0"/>
              <a:t>Religion.</a:t>
            </a:r>
            <a:endParaRPr lang="en-US" b="1" dirty="0"/>
          </a:p>
          <a:p>
            <a:pPr marL="919163" lvl="1" indent="-461963">
              <a:lnSpc>
                <a:spcPct val="90000"/>
              </a:lnSpc>
              <a:buFont typeface="Wingdings" charset="2"/>
              <a:buNone/>
            </a:pPr>
            <a:r>
              <a:rPr lang="en-US" sz="3200" b="1" dirty="0"/>
              <a:t>A. </a:t>
            </a:r>
            <a:r>
              <a:rPr lang="en-US" sz="3200" b="1" dirty="0" smtClean="0"/>
              <a:t>Challenges </a:t>
            </a:r>
            <a:r>
              <a:rPr lang="en-US" sz="3200" b="1" dirty="0"/>
              <a:t>to His Authority              (Mark 11:27-33).</a:t>
            </a:r>
          </a:p>
          <a:p>
            <a:pPr marL="919163" lvl="1" indent="-461963">
              <a:lnSpc>
                <a:spcPct val="90000"/>
              </a:lnSpc>
              <a:buFont typeface="Wingdings" charset="2"/>
              <a:buNone/>
            </a:pPr>
            <a:r>
              <a:rPr lang="en-US" sz="3200" b="1" dirty="0"/>
              <a:t>B. Criticism of His Work                   (Luke 7:36-50). </a:t>
            </a:r>
          </a:p>
          <a:p>
            <a:pPr marL="919163" lvl="1" indent="-461963">
              <a:lnSpc>
                <a:spcPct val="90000"/>
              </a:lnSpc>
              <a:buFont typeface="Wingdings" charset="2"/>
              <a:buNone/>
            </a:pPr>
            <a:r>
              <a:rPr lang="en-US" sz="3200" b="1" dirty="0"/>
              <a:t>C. Labeled Beelzebub            (Mark 3:20-27).</a:t>
            </a:r>
          </a:p>
          <a:p>
            <a:pPr marL="919163" lvl="1" indent="-461963">
              <a:lnSpc>
                <a:spcPct val="90000"/>
              </a:lnSpc>
              <a:buFont typeface="Wingdings" charset="2"/>
              <a:buNone/>
            </a:pPr>
            <a:r>
              <a:rPr lang="en-US" sz="3200" b="1" dirty="0"/>
              <a:t>D. Commercial Religion              (Matthew 21:12-17).</a:t>
            </a:r>
          </a:p>
        </p:txBody>
      </p:sp>
      <p:pic>
        <p:nvPicPr>
          <p:cNvPr id="40966" name="Picture 6" descr="OWCRO35"/>
          <p:cNvPicPr>
            <a:picLocks noChangeAspect="1" noChangeArrowheads="1"/>
          </p:cNvPicPr>
          <p:nvPr/>
        </p:nvPicPr>
        <p:blipFill>
          <a:blip r:embed="rId3"/>
          <a:srcRect/>
          <a:stretch>
            <a:fillRect/>
          </a:stretch>
        </p:blipFill>
        <p:spPr bwMode="auto">
          <a:xfrm>
            <a:off x="7391400" y="5181600"/>
            <a:ext cx="808038" cy="1304925"/>
          </a:xfrm>
          <a:prstGeom prst="rect">
            <a:avLst/>
          </a:prstGeom>
          <a:noFill/>
          <a:ln w="38100">
            <a:solidFill>
              <a:srgbClr val="808080"/>
            </a:solidFill>
            <a:miter lim="800000"/>
            <a:headEnd/>
            <a:tailEnd/>
          </a:ln>
        </p:spPr>
      </p:pic>
      <p:sp>
        <p:nvSpPr>
          <p:cNvPr id="40967" name="Text Box 7"/>
          <p:cNvSpPr txBox="1">
            <a:spLocks noChangeArrowheads="1"/>
          </p:cNvSpPr>
          <p:nvPr/>
        </p:nvSpPr>
        <p:spPr bwMode="auto">
          <a:xfrm>
            <a:off x="6858000" y="1219200"/>
            <a:ext cx="1828800" cy="3743325"/>
          </a:xfrm>
          <a:prstGeom prst="rect">
            <a:avLst/>
          </a:prstGeom>
          <a:noFill/>
          <a:ln w="9525">
            <a:noFill/>
            <a:miter lim="800000"/>
            <a:headEnd/>
            <a:tailEnd/>
          </a:ln>
          <a:effectLst/>
        </p:spPr>
        <p:txBody>
          <a:bodyPr>
            <a:prstTxWarp prst="textNoShape">
              <a:avLst/>
            </a:prstTxWarp>
            <a:spAutoFit/>
          </a:bodyPr>
          <a:lstStyle/>
          <a:p>
            <a:pPr algn="ctr">
              <a:lnSpc>
                <a:spcPct val="75000"/>
              </a:lnSpc>
              <a:spcBef>
                <a:spcPct val="50000"/>
              </a:spcBef>
            </a:pPr>
            <a:r>
              <a:rPr lang="en-US" b="1">
                <a:solidFill>
                  <a:srgbClr val="000000"/>
                </a:solidFill>
              </a:rPr>
              <a:t>Luke 4:14-28</a:t>
            </a:r>
          </a:p>
          <a:p>
            <a:pPr algn="ctr">
              <a:lnSpc>
                <a:spcPct val="75000"/>
              </a:lnSpc>
              <a:spcBef>
                <a:spcPct val="50000"/>
              </a:spcBef>
            </a:pPr>
            <a:r>
              <a:rPr lang="en-US" b="1">
                <a:solidFill>
                  <a:srgbClr val="000000"/>
                </a:solidFill>
              </a:rPr>
              <a:t>John 6:60-71</a:t>
            </a:r>
          </a:p>
          <a:p>
            <a:pPr algn="ctr">
              <a:lnSpc>
                <a:spcPct val="75000"/>
              </a:lnSpc>
              <a:spcBef>
                <a:spcPct val="50000"/>
              </a:spcBef>
            </a:pPr>
            <a:r>
              <a:rPr lang="en-US" b="1">
                <a:solidFill>
                  <a:srgbClr val="000000"/>
                </a:solidFill>
              </a:rPr>
              <a:t>Matthew 20:20-28</a:t>
            </a:r>
          </a:p>
          <a:p>
            <a:pPr algn="ctr">
              <a:lnSpc>
                <a:spcPct val="75000"/>
              </a:lnSpc>
              <a:spcBef>
                <a:spcPct val="50000"/>
              </a:spcBef>
            </a:pPr>
            <a:r>
              <a:rPr lang="en-US" b="1">
                <a:solidFill>
                  <a:srgbClr val="000000"/>
                </a:solidFill>
              </a:rPr>
              <a:t>Luke 4:1-13</a:t>
            </a:r>
          </a:p>
          <a:p>
            <a:pPr algn="ctr">
              <a:lnSpc>
                <a:spcPct val="75000"/>
              </a:lnSpc>
              <a:spcBef>
                <a:spcPct val="50000"/>
              </a:spcBef>
            </a:pPr>
            <a:r>
              <a:rPr lang="en-US" b="1">
                <a:solidFill>
                  <a:srgbClr val="000000"/>
                </a:solidFill>
              </a:rPr>
              <a:t>Mark 9:2-13</a:t>
            </a:r>
          </a:p>
          <a:p>
            <a:pPr algn="ctr">
              <a:lnSpc>
                <a:spcPct val="75000"/>
              </a:lnSpc>
              <a:spcBef>
                <a:spcPct val="50000"/>
              </a:spcBef>
            </a:pPr>
            <a:r>
              <a:rPr lang="en-US" b="1">
                <a:solidFill>
                  <a:srgbClr val="000000"/>
                </a:solidFill>
              </a:rPr>
              <a:t>Mark 14:1-11</a:t>
            </a:r>
          </a:p>
          <a:p>
            <a:pPr algn="ctr">
              <a:lnSpc>
                <a:spcPct val="75000"/>
              </a:lnSpc>
              <a:spcBef>
                <a:spcPct val="50000"/>
              </a:spcBef>
            </a:pPr>
            <a:r>
              <a:rPr lang="en-US" b="1">
                <a:solidFill>
                  <a:srgbClr val="000000"/>
                </a:solidFill>
              </a:rPr>
              <a:t>Luke 4:31-37</a:t>
            </a:r>
          </a:p>
          <a:p>
            <a:pPr algn="ctr">
              <a:lnSpc>
                <a:spcPct val="75000"/>
              </a:lnSpc>
              <a:spcBef>
                <a:spcPct val="50000"/>
              </a:spcBef>
            </a:pPr>
            <a:r>
              <a:rPr lang="en-US" b="1">
                <a:solidFill>
                  <a:schemeClr val="accent2"/>
                </a:solidFill>
              </a:rPr>
              <a:t>Mark 11:27-33</a:t>
            </a:r>
          </a:p>
          <a:p>
            <a:pPr algn="ctr">
              <a:lnSpc>
                <a:spcPct val="75000"/>
              </a:lnSpc>
              <a:spcBef>
                <a:spcPct val="50000"/>
              </a:spcBef>
            </a:pPr>
            <a:r>
              <a:rPr lang="en-US" b="1">
                <a:solidFill>
                  <a:schemeClr val="accent2"/>
                </a:solidFill>
              </a:rPr>
              <a:t>Luke 7:36-50</a:t>
            </a:r>
          </a:p>
          <a:p>
            <a:pPr algn="ctr">
              <a:lnSpc>
                <a:spcPct val="75000"/>
              </a:lnSpc>
              <a:spcBef>
                <a:spcPct val="50000"/>
              </a:spcBef>
            </a:pPr>
            <a:r>
              <a:rPr lang="en-US" b="1">
                <a:solidFill>
                  <a:schemeClr val="accent2"/>
                </a:solidFill>
              </a:rPr>
              <a:t>Mark 3:20-27</a:t>
            </a:r>
          </a:p>
          <a:p>
            <a:pPr algn="ctr">
              <a:lnSpc>
                <a:spcPct val="75000"/>
              </a:lnSpc>
              <a:spcBef>
                <a:spcPct val="50000"/>
              </a:spcBef>
            </a:pPr>
            <a:r>
              <a:rPr lang="en-US" b="1">
                <a:solidFill>
                  <a:schemeClr val="accent2"/>
                </a:solidFill>
              </a:rPr>
              <a:t>Matthew 21:12-17</a:t>
            </a:r>
          </a:p>
        </p:txBody>
      </p:sp>
      <p:pic>
        <p:nvPicPr>
          <p:cNvPr id="40968" name="Picture 8" descr="christmas-backgrounds"/>
          <p:cNvPicPr>
            <a:picLocks noChangeAspect="1" noChangeArrowheads="1"/>
          </p:cNvPicPr>
          <p:nvPr/>
        </p:nvPicPr>
        <p:blipFill>
          <a:blip r:embed="rId4"/>
          <a:srcRect/>
          <a:stretch>
            <a:fillRect/>
          </a:stretch>
        </p:blipFill>
        <p:spPr bwMode="auto">
          <a:xfrm>
            <a:off x="7162800" y="457200"/>
            <a:ext cx="1085850" cy="704850"/>
          </a:xfrm>
          <a:prstGeom prst="rect">
            <a:avLst/>
          </a:prstGeom>
          <a:noFill/>
          <a:ln w="38100">
            <a:solidFill>
              <a:srgbClr val="808080"/>
            </a:solid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Effect transition="in" filter="fade">
                                      <p:cBhvr>
                                        <p:cTn id="7" dur="1000"/>
                                        <p:tgtEl>
                                          <p:spTgt spid="40965">
                                            <p:txEl>
                                              <p:pRg st="0" end="0"/>
                                            </p:txEl>
                                          </p:spTgt>
                                        </p:tgtEl>
                                      </p:cBhvr>
                                    </p:animEffect>
                                    <p:anim calcmode="lin" valueType="num">
                                      <p:cBhvr>
                                        <p:cTn id="8" dur="1000" fill="hold"/>
                                        <p:tgtEl>
                                          <p:spTgt spid="4096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6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65">
                                            <p:txEl>
                                              <p:pRg st="1" end="1"/>
                                            </p:txEl>
                                          </p:spTgt>
                                        </p:tgtEl>
                                        <p:attrNameLst>
                                          <p:attrName>style.visibility</p:attrName>
                                        </p:attrNameLst>
                                      </p:cBhvr>
                                      <p:to>
                                        <p:strVal val="visible"/>
                                      </p:to>
                                    </p:set>
                                    <p:animEffect transition="in" filter="fade">
                                      <p:cBhvr>
                                        <p:cTn id="14" dur="1000"/>
                                        <p:tgtEl>
                                          <p:spTgt spid="40965">
                                            <p:txEl>
                                              <p:pRg st="1" end="1"/>
                                            </p:txEl>
                                          </p:spTgt>
                                        </p:tgtEl>
                                      </p:cBhvr>
                                    </p:animEffect>
                                    <p:anim calcmode="lin" valueType="num">
                                      <p:cBhvr>
                                        <p:cTn id="15" dur="1000" fill="hold"/>
                                        <p:tgtEl>
                                          <p:spTgt spid="4096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65">
                                            <p:txEl>
                                              <p:pRg st="1" end="1"/>
                                            </p:txEl>
                                          </p:spTgt>
                                        </p:tgtEl>
                                        <p:attrNameLst>
                                          <p:attrName>ppt_y</p:attrName>
                                        </p:attrNameLst>
                                      </p:cBhvr>
                                      <p:tavLst>
                                        <p:tav tm="0">
                                          <p:val>
                                            <p:strVal val="#ppt_y+.1"/>
                                          </p:val>
                                        </p:tav>
                                        <p:tav tm="100000">
                                          <p:val>
                                            <p:strVal val="#ppt_y"/>
                                          </p:val>
                                        </p:tav>
                                      </p:tavLst>
                                    </p:anim>
                                  </p:childTnLst>
                                </p:cTn>
                              </p:par>
                              <p:par>
                                <p:cTn id="17" presetID="3" presetClass="emph" presetSubtype="2" fill="hold" nodeType="withEffect">
                                  <p:stCondLst>
                                    <p:cond delay="0"/>
                                  </p:stCondLst>
                                  <p:childTnLst>
                                    <p:animClr clrSpc="rgb" dir="cw">
                                      <p:cBhvr override="childStyle">
                                        <p:cTn id="18" dur="2000" fill="hold"/>
                                        <p:tgtEl>
                                          <p:spTgt spid="40967">
                                            <p:txEl>
                                              <p:pRg st="7" end="7"/>
                                            </p:txEl>
                                          </p:spTgt>
                                        </p:tgtEl>
                                        <p:attrNameLst>
                                          <p:attrName>style.color</p:attrName>
                                        </p:attrNameLst>
                                      </p:cBhvr>
                                      <p:to>
                                        <a:srgbClr val="000000"/>
                                      </p:to>
                                    </p:animClr>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40965">
                                            <p:txEl>
                                              <p:pRg st="2" end="2"/>
                                            </p:txEl>
                                          </p:spTgt>
                                        </p:tgtEl>
                                        <p:attrNameLst>
                                          <p:attrName>style.visibility</p:attrName>
                                        </p:attrNameLst>
                                      </p:cBhvr>
                                      <p:to>
                                        <p:strVal val="visible"/>
                                      </p:to>
                                    </p:set>
                                    <p:animEffect transition="in" filter="fade">
                                      <p:cBhvr>
                                        <p:cTn id="23" dur="1000"/>
                                        <p:tgtEl>
                                          <p:spTgt spid="40965">
                                            <p:txEl>
                                              <p:pRg st="2" end="2"/>
                                            </p:txEl>
                                          </p:spTgt>
                                        </p:tgtEl>
                                      </p:cBhvr>
                                    </p:animEffect>
                                    <p:anim calcmode="lin" valueType="num">
                                      <p:cBhvr>
                                        <p:cTn id="24" dur="1000" fill="hold"/>
                                        <p:tgtEl>
                                          <p:spTgt spid="40965">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40965">
                                            <p:txEl>
                                              <p:pRg st="2" end="2"/>
                                            </p:txEl>
                                          </p:spTgt>
                                        </p:tgtEl>
                                        <p:attrNameLst>
                                          <p:attrName>ppt_y</p:attrName>
                                        </p:attrNameLst>
                                      </p:cBhvr>
                                      <p:tavLst>
                                        <p:tav tm="0">
                                          <p:val>
                                            <p:strVal val="#ppt_y+.1"/>
                                          </p:val>
                                        </p:tav>
                                        <p:tav tm="100000">
                                          <p:val>
                                            <p:strVal val="#ppt_y"/>
                                          </p:val>
                                        </p:tav>
                                      </p:tavLst>
                                    </p:anim>
                                  </p:childTnLst>
                                </p:cTn>
                              </p:par>
                              <p:par>
                                <p:cTn id="26" presetID="3" presetClass="emph" presetSubtype="2" fill="hold" nodeType="withEffect">
                                  <p:stCondLst>
                                    <p:cond delay="0"/>
                                  </p:stCondLst>
                                  <p:childTnLst>
                                    <p:animClr clrSpc="rgb" dir="cw">
                                      <p:cBhvr override="childStyle">
                                        <p:cTn id="27" dur="2000" fill="hold"/>
                                        <p:tgtEl>
                                          <p:spTgt spid="40967">
                                            <p:txEl>
                                              <p:pRg st="8" end="8"/>
                                            </p:txEl>
                                          </p:spTgt>
                                        </p:tgtEl>
                                        <p:attrNameLst>
                                          <p:attrName>style.color</p:attrName>
                                        </p:attrNameLst>
                                      </p:cBhvr>
                                      <p:to>
                                        <a:srgbClr val="000000"/>
                                      </p:to>
                                    </p:animClr>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40965">
                                            <p:txEl>
                                              <p:pRg st="3" end="3"/>
                                            </p:txEl>
                                          </p:spTgt>
                                        </p:tgtEl>
                                        <p:attrNameLst>
                                          <p:attrName>style.visibility</p:attrName>
                                        </p:attrNameLst>
                                      </p:cBhvr>
                                      <p:to>
                                        <p:strVal val="visible"/>
                                      </p:to>
                                    </p:set>
                                    <p:animEffect transition="in" filter="fade">
                                      <p:cBhvr>
                                        <p:cTn id="32" dur="1000"/>
                                        <p:tgtEl>
                                          <p:spTgt spid="40965">
                                            <p:txEl>
                                              <p:pRg st="3" end="3"/>
                                            </p:txEl>
                                          </p:spTgt>
                                        </p:tgtEl>
                                      </p:cBhvr>
                                    </p:animEffect>
                                    <p:anim calcmode="lin" valueType="num">
                                      <p:cBhvr>
                                        <p:cTn id="33" dur="1000" fill="hold"/>
                                        <p:tgtEl>
                                          <p:spTgt spid="40965">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40965">
                                            <p:txEl>
                                              <p:pRg st="3" end="3"/>
                                            </p:txEl>
                                          </p:spTgt>
                                        </p:tgtEl>
                                        <p:attrNameLst>
                                          <p:attrName>ppt_y</p:attrName>
                                        </p:attrNameLst>
                                      </p:cBhvr>
                                      <p:tavLst>
                                        <p:tav tm="0">
                                          <p:val>
                                            <p:strVal val="#ppt_y+.1"/>
                                          </p:val>
                                        </p:tav>
                                        <p:tav tm="100000">
                                          <p:val>
                                            <p:strVal val="#ppt_y"/>
                                          </p:val>
                                        </p:tav>
                                      </p:tavLst>
                                    </p:anim>
                                  </p:childTnLst>
                                </p:cTn>
                              </p:par>
                              <p:par>
                                <p:cTn id="35" presetID="3" presetClass="emph" presetSubtype="2" fill="hold" nodeType="withEffect">
                                  <p:stCondLst>
                                    <p:cond delay="0"/>
                                  </p:stCondLst>
                                  <p:childTnLst>
                                    <p:animClr clrSpc="rgb" dir="cw">
                                      <p:cBhvr override="childStyle">
                                        <p:cTn id="36" dur="2000" fill="hold"/>
                                        <p:tgtEl>
                                          <p:spTgt spid="40967">
                                            <p:txEl>
                                              <p:pRg st="9" end="9"/>
                                            </p:txEl>
                                          </p:spTgt>
                                        </p:tgtEl>
                                        <p:attrNameLst>
                                          <p:attrName>style.color</p:attrName>
                                        </p:attrNameLst>
                                      </p:cBhvr>
                                      <p:to>
                                        <a:srgbClr val="000000"/>
                                      </p:to>
                                    </p:animClr>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0965">
                                            <p:txEl>
                                              <p:pRg st="4" end="4"/>
                                            </p:txEl>
                                          </p:spTgt>
                                        </p:tgtEl>
                                        <p:attrNameLst>
                                          <p:attrName>style.visibility</p:attrName>
                                        </p:attrNameLst>
                                      </p:cBhvr>
                                      <p:to>
                                        <p:strVal val="visible"/>
                                      </p:to>
                                    </p:set>
                                    <p:animEffect transition="in" filter="fade">
                                      <p:cBhvr>
                                        <p:cTn id="41" dur="1000"/>
                                        <p:tgtEl>
                                          <p:spTgt spid="40965">
                                            <p:txEl>
                                              <p:pRg st="4" end="4"/>
                                            </p:txEl>
                                          </p:spTgt>
                                        </p:tgtEl>
                                      </p:cBhvr>
                                    </p:animEffect>
                                    <p:anim calcmode="lin" valueType="num">
                                      <p:cBhvr>
                                        <p:cTn id="42" dur="1000" fill="hold"/>
                                        <p:tgtEl>
                                          <p:spTgt spid="40965">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40965">
                                            <p:txEl>
                                              <p:pRg st="4" end="4"/>
                                            </p:txEl>
                                          </p:spTgt>
                                        </p:tgtEl>
                                        <p:attrNameLst>
                                          <p:attrName>ppt_y</p:attrName>
                                        </p:attrNameLst>
                                      </p:cBhvr>
                                      <p:tavLst>
                                        <p:tav tm="0">
                                          <p:val>
                                            <p:strVal val="#ppt_y+.1"/>
                                          </p:val>
                                        </p:tav>
                                        <p:tav tm="100000">
                                          <p:val>
                                            <p:strVal val="#ppt_y"/>
                                          </p:val>
                                        </p:tav>
                                      </p:tavLst>
                                    </p:anim>
                                  </p:childTnLst>
                                </p:cTn>
                              </p:par>
                              <p:par>
                                <p:cTn id="44" presetID="3" presetClass="emph" presetSubtype="2" fill="hold" nodeType="withEffect">
                                  <p:stCondLst>
                                    <p:cond delay="0"/>
                                  </p:stCondLst>
                                  <p:childTnLst>
                                    <p:animClr clrSpc="rgb" dir="cw">
                                      <p:cBhvr override="childStyle">
                                        <p:cTn id="45" dur="2000" fill="hold"/>
                                        <p:tgtEl>
                                          <p:spTgt spid="40967">
                                            <p:txEl>
                                              <p:pRg st="10" end="10"/>
                                            </p:txEl>
                                          </p:spTgt>
                                        </p:tgtEl>
                                        <p:attrNameLst>
                                          <p:attrName>style.color</p:attrName>
                                        </p:attrNameLst>
                                      </p:cBhvr>
                                      <p:to>
                                        <a:srgbClr val="00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uiExpand="1"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228600"/>
            <a:ext cx="7772400" cy="1143000"/>
          </a:xfrm>
        </p:spPr>
        <p:txBody>
          <a:bodyPr/>
          <a:lstStyle/>
          <a:p>
            <a:pPr algn="ctr"/>
            <a:r>
              <a:rPr lang="en-US" sz="5400" b="1"/>
              <a:t>Hebrews 12:1-2</a:t>
            </a:r>
          </a:p>
        </p:txBody>
      </p:sp>
      <p:sp>
        <p:nvSpPr>
          <p:cNvPr id="47107" name="Rectangle 3"/>
          <p:cNvSpPr>
            <a:spLocks noGrp="1" noChangeArrowheads="1"/>
          </p:cNvSpPr>
          <p:nvPr>
            <p:ph type="body" idx="1"/>
          </p:nvPr>
        </p:nvSpPr>
        <p:spPr>
          <a:xfrm>
            <a:off x="685800" y="1905000"/>
            <a:ext cx="7924800" cy="4648200"/>
          </a:xfrm>
        </p:spPr>
        <p:txBody>
          <a:bodyPr/>
          <a:lstStyle/>
          <a:p>
            <a:pPr marL="119063" indent="0">
              <a:buFont typeface="Wingdings" charset="2"/>
              <a:buNone/>
            </a:pPr>
            <a:r>
              <a:rPr lang="en-US" b="1"/>
              <a:t>“Therefore we also, since we are surrounded by so great a cloud of witnesses, let us lay aside every weight, and the sin which so easily ensnares us, and let us run with endurance the race that is set before us, looking unto Jesus, the author and finisher of our faith, who for the joy that was set before Him endured the cross, despising the shame, and has sat down at the right hand of the throne of God.”</a:t>
            </a:r>
            <a:endParaRPr lang="en-US" sz="2800" b="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p:cTn id="7" dur="1000" fill="hold"/>
                                        <p:tgtEl>
                                          <p:spTgt spid="47106"/>
                                        </p:tgtEl>
                                        <p:attrNameLst>
                                          <p:attrName>ppt_w</p:attrName>
                                        </p:attrNameLst>
                                      </p:cBhvr>
                                      <p:tavLst>
                                        <p:tav tm="0">
                                          <p:val>
                                            <p:strVal val="#ppt_w*0.70"/>
                                          </p:val>
                                        </p:tav>
                                        <p:tav tm="100000">
                                          <p:val>
                                            <p:strVal val="#ppt_w"/>
                                          </p:val>
                                        </p:tav>
                                      </p:tavLst>
                                    </p:anim>
                                    <p:anim calcmode="lin" valueType="num">
                                      <p:cBhvr>
                                        <p:cTn id="8" dur="1000" fill="hold"/>
                                        <p:tgtEl>
                                          <p:spTgt spid="47106"/>
                                        </p:tgtEl>
                                        <p:attrNameLst>
                                          <p:attrName>ppt_h</p:attrName>
                                        </p:attrNameLst>
                                      </p:cBhvr>
                                      <p:tavLst>
                                        <p:tav tm="0">
                                          <p:val>
                                            <p:strVal val="#ppt_h"/>
                                          </p:val>
                                        </p:tav>
                                        <p:tav tm="100000">
                                          <p:val>
                                            <p:strVal val="#ppt_h"/>
                                          </p:val>
                                        </p:tav>
                                      </p:tavLst>
                                    </p:anim>
                                    <p:animEffect transition="in" filter="fade">
                                      <p:cBhvr>
                                        <p:cTn id="9" dur="1000"/>
                                        <p:tgtEl>
                                          <p:spTgt spid="47106"/>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7107">
                                            <p:txEl>
                                              <p:pRg st="0" end="0"/>
                                            </p:txEl>
                                          </p:spTgt>
                                        </p:tgtEl>
                                        <p:attrNameLst>
                                          <p:attrName>style.visibility</p:attrName>
                                        </p:attrNameLst>
                                      </p:cBhvr>
                                      <p:to>
                                        <p:strVal val="visible"/>
                                      </p:to>
                                    </p:set>
                                    <p:animEffect transition="in" filter="fade">
                                      <p:cBhvr>
                                        <p:cTn id="14" dur="1000"/>
                                        <p:tgtEl>
                                          <p:spTgt spid="47107">
                                            <p:txEl>
                                              <p:pRg st="0" end="0"/>
                                            </p:txEl>
                                          </p:spTgt>
                                        </p:tgtEl>
                                      </p:cBhvr>
                                    </p:animEffect>
                                    <p:anim calcmode="lin" valueType="num">
                                      <p:cBhvr>
                                        <p:cTn id="15" dur="10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710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theme/theme1.xml><?xml version="1.0" encoding="utf-8"?>
<a:theme xmlns:a="http://schemas.openxmlformats.org/drawingml/2006/main" name="Topo design template">
  <a:themeElements>
    <a:clrScheme name="Topo design template 1">
      <a:dk1>
        <a:srgbClr val="000000"/>
      </a:dk1>
      <a:lt1>
        <a:srgbClr val="EAEAEA"/>
      </a:lt1>
      <a:dk2>
        <a:srgbClr val="3A585A"/>
      </a:dk2>
      <a:lt2>
        <a:srgbClr val="FFFFCC"/>
      </a:lt2>
      <a:accent1>
        <a:srgbClr val="499EAF"/>
      </a:accent1>
      <a:accent2>
        <a:srgbClr val="589465"/>
      </a:accent2>
      <a:accent3>
        <a:srgbClr val="AEB4B5"/>
      </a:accent3>
      <a:accent4>
        <a:srgbClr val="C8C8C8"/>
      </a:accent4>
      <a:accent5>
        <a:srgbClr val="B1CCD4"/>
      </a:accent5>
      <a:accent6>
        <a:srgbClr val="4F865B"/>
      </a:accent6>
      <a:hlink>
        <a:srgbClr val="A19269"/>
      </a:hlink>
      <a:folHlink>
        <a:srgbClr val="376D6C"/>
      </a:folHlink>
    </a:clrScheme>
    <a:fontScheme name="Topo design template">
      <a:majorFont>
        <a:latin typeface="Arial Narrow"/>
        <a:ea typeface="Arial"/>
        <a:cs typeface="Arial"/>
      </a:majorFont>
      <a:minorFont>
        <a:latin typeface="Arial Narrow"/>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Topo design template 1">
        <a:dk1>
          <a:srgbClr val="000000"/>
        </a:dk1>
        <a:lt1>
          <a:srgbClr val="EAEAEA"/>
        </a:lt1>
        <a:dk2>
          <a:srgbClr val="3A585A"/>
        </a:dk2>
        <a:lt2>
          <a:srgbClr val="FFFFCC"/>
        </a:lt2>
        <a:accent1>
          <a:srgbClr val="499EAF"/>
        </a:accent1>
        <a:accent2>
          <a:srgbClr val="589465"/>
        </a:accent2>
        <a:accent3>
          <a:srgbClr val="AEB4B5"/>
        </a:accent3>
        <a:accent4>
          <a:srgbClr val="C8C8C8"/>
        </a:accent4>
        <a:accent5>
          <a:srgbClr val="B1CCD4"/>
        </a:accent5>
        <a:accent6>
          <a:srgbClr val="4F865B"/>
        </a:accent6>
        <a:hlink>
          <a:srgbClr val="A19269"/>
        </a:hlink>
        <a:folHlink>
          <a:srgbClr val="376D6C"/>
        </a:folHlink>
      </a:clrScheme>
      <a:clrMap bg1="dk2" tx1="lt1" bg2="dk1" tx2="lt2" accent1="accent1" accent2="accent2" accent3="accent3" accent4="accent4" accent5="accent5" accent6="accent6" hlink="hlink" folHlink="folHlink"/>
    </a:extraClrScheme>
    <a:extraClrScheme>
      <a:clrScheme name="Topo design template 2">
        <a:dk1>
          <a:srgbClr val="00172E"/>
        </a:dk1>
        <a:lt1>
          <a:srgbClr val="FFFFFF"/>
        </a:lt1>
        <a:dk2>
          <a:srgbClr val="003366"/>
        </a:dk2>
        <a:lt2>
          <a:srgbClr val="B2B2B2"/>
        </a:lt2>
        <a:accent1>
          <a:srgbClr val="91C6D1"/>
        </a:accent1>
        <a:accent2>
          <a:srgbClr val="54959C"/>
        </a:accent2>
        <a:accent3>
          <a:srgbClr val="FFFFFF"/>
        </a:accent3>
        <a:accent4>
          <a:srgbClr val="001226"/>
        </a:accent4>
        <a:accent5>
          <a:srgbClr val="C7DFE5"/>
        </a:accent5>
        <a:accent6>
          <a:srgbClr val="4B878D"/>
        </a:accent6>
        <a:hlink>
          <a:srgbClr val="B3A785"/>
        </a:hlink>
        <a:folHlink>
          <a:srgbClr val="D6E9EE"/>
        </a:folHlink>
      </a:clrScheme>
      <a:clrMap bg1="lt1" tx1="dk1" bg2="lt2" tx2="dk2" accent1="accent1" accent2="accent2" accent3="accent3" accent4="accent4" accent5="accent5" accent6="accent6" hlink="hlink" folHlink="folHlink"/>
    </a:extraClrScheme>
    <a:extraClrScheme>
      <a:clrScheme name="Topo design template 3">
        <a:dk1>
          <a:srgbClr val="000000"/>
        </a:dk1>
        <a:lt1>
          <a:srgbClr val="FFFFFF"/>
        </a:lt1>
        <a:dk2>
          <a:srgbClr val="333333"/>
        </a:dk2>
        <a:lt2>
          <a:srgbClr val="FFFFFF"/>
        </a:lt2>
        <a:accent1>
          <a:srgbClr val="B2B2B2"/>
        </a:accent1>
        <a:accent2>
          <a:srgbClr val="808080"/>
        </a:accent2>
        <a:accent3>
          <a:srgbClr val="FFFFFF"/>
        </a:accent3>
        <a:accent4>
          <a:srgbClr val="000000"/>
        </a:accent4>
        <a:accent5>
          <a:srgbClr val="D5D5D5"/>
        </a:accent5>
        <a:accent6>
          <a:srgbClr val="737373"/>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Topo design template 4">
        <a:dk1>
          <a:srgbClr val="333333"/>
        </a:dk1>
        <a:lt1>
          <a:srgbClr val="C0D7D8"/>
        </a:lt1>
        <a:dk2>
          <a:srgbClr val="223C3E"/>
        </a:dk2>
        <a:lt2>
          <a:srgbClr val="809EA2"/>
        </a:lt2>
        <a:accent1>
          <a:srgbClr val="FFFFCC"/>
        </a:accent1>
        <a:accent2>
          <a:srgbClr val="B2B2B2"/>
        </a:accent2>
        <a:accent3>
          <a:srgbClr val="DCE8E9"/>
        </a:accent3>
        <a:accent4>
          <a:srgbClr val="2A2A2A"/>
        </a:accent4>
        <a:accent5>
          <a:srgbClr val="FFFFE2"/>
        </a:accent5>
        <a:accent6>
          <a:srgbClr val="A1A1A1"/>
        </a:accent6>
        <a:hlink>
          <a:srgbClr val="A98FA9"/>
        </a:hlink>
        <a:folHlink>
          <a:srgbClr val="E3ECE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Topo design template</Template>
  <TotalTime>80</TotalTime>
  <Words>703</Words>
  <Application>Microsoft Macintosh PowerPoint</Application>
  <PresentationFormat>On-screen Show (4:3)</PresentationFormat>
  <Paragraphs>62</Paragraphs>
  <Slides>6</Slides>
  <Notes>6</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Topo design template</vt:lpstr>
      <vt:lpstr>Colossians 1:19-24</vt:lpstr>
      <vt:lpstr>Colossians 1:19-24</vt:lpstr>
      <vt:lpstr>Pressures Jesus Faced  (Colossians 1:19-24)</vt:lpstr>
      <vt:lpstr>Pressures Jesus Faced  (Colossians 1:19-24)</vt:lpstr>
      <vt:lpstr>Pressures Jesus Faced  (Colossians 1:19-24)</vt:lpstr>
      <vt:lpstr>Hebrews 12:1-2</vt:lpstr>
    </vt:vector>
  </TitlesOfParts>
  <Manager/>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Olsen Park church</dc:creator>
  <cp:keywords/>
  <dc:description/>
  <cp:lastModifiedBy>Kyle Pope</cp:lastModifiedBy>
  <cp:revision>4</cp:revision>
  <cp:lastPrinted>1601-01-01T00:00:00Z</cp:lastPrinted>
  <dcterms:created xsi:type="dcterms:W3CDTF">2018-09-07T08:02:07Z</dcterms:created>
  <dcterms:modified xsi:type="dcterms:W3CDTF">2018-09-07T08:02:20Z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TC010690891033</vt:lpwstr>
  </property>
</Properties>
</file>