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781" r:id="rId1"/>
  </p:sldMasterIdLst>
  <p:notesMasterIdLst>
    <p:notesMasterId r:id="rId5"/>
  </p:notesMasterIdLst>
  <p:sldIdLst>
    <p:sldId id="257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0000"/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AB8D422-6406-014B-A722-84D2EDC023A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614D54-9B3F-B543-9CE2-7AAADB3441E3}" type="slidenum">
              <a:rPr lang="en-US"/>
              <a:pPr/>
              <a:t>1</a:t>
            </a:fld>
            <a:endParaRPr lang="en-US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614D54-9B3F-B543-9CE2-7AAADB3441E3}" type="slidenum">
              <a:rPr lang="en-US"/>
              <a:pPr/>
              <a:t>2</a:t>
            </a:fld>
            <a:endParaRPr lang="en-US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614D54-9B3F-B543-9CE2-7AAADB3441E3}" type="slidenum">
              <a:rPr lang="en-US"/>
              <a:pPr/>
              <a:t>3</a:t>
            </a:fld>
            <a:endParaRPr lang="en-US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1918447"/>
            <a:ext cx="7583488" cy="1470025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3478306"/>
            <a:ext cx="7583487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5CD18-686B-47A9-AFD5-66CE5FA52A66}" type="slidenum">
              <a:rPr/>
              <a:pPr/>
              <a:t>‹#›</a:t>
            </a:fld>
            <a:endParaRPr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4320"/>
            <a:ext cx="3959352" cy="1691640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4608" y="264907"/>
            <a:ext cx="3959352" cy="6328186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0801"/>
            <a:ext cx="3959352" cy="32004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70048" y="6356350"/>
            <a:ext cx="162763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2808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38129"/>
            <a:ext cx="758952" cy="57607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EED593CD-7CE0-3746-8F8D-FDFFC51F04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038600"/>
            <a:ext cx="7620000" cy="990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ctr">
              <a:defRPr sz="36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2900" y="265176"/>
            <a:ext cx="8458200" cy="3697224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000"/>
              </a:spcBef>
              <a:buFont typeface="Calisto MT" pitchFamily="18" charset="0"/>
              <a:buNone/>
              <a:defRPr sz="24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5042647"/>
            <a:ext cx="7620000" cy="1129553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spcBef>
                <a:spcPct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81451-D3E8-EC45-A732-6FB6DB26B8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21881451-D3E8-EC45-A732-6FB6DB26B8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45A27-239F-CE4C-BB80-4FF961B838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2"/>
          <a:srcRect r="14719"/>
          <a:stretch>
            <a:fillRect/>
          </a:stretch>
        </p:blipFill>
        <p:spPr>
          <a:xfrm>
            <a:off x="0" y="4482"/>
            <a:ext cx="779811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48600" y="457200"/>
            <a:ext cx="1219200" cy="5668963"/>
          </a:xfrm>
        </p:spPr>
        <p:txBody>
          <a:bodyPr vert="eaVert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457200"/>
            <a:ext cx="6383337" cy="5668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24800" y="6356350"/>
            <a:ext cx="1066800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7901F-5ECA-3E41-95B1-ADB90EA1AEE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5400000" flipH="1">
            <a:off x="4421262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76400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828800"/>
            <a:ext cx="9144000" cy="5029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4B429-F812-2A43-A738-9B795A99B0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789081"/>
            <a:ext cx="7583488" cy="1470025"/>
          </a:xfrm>
        </p:spPr>
        <p:txBody>
          <a:bodyPr anchor="ctr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4724400"/>
            <a:ext cx="7583487" cy="1385047"/>
          </a:xfrm>
        </p:spPr>
        <p:txBody>
          <a:bodyPr anchor="ctr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84E61-BFA6-4150-9FE3-AA0C8F288190}" type="slidenum">
              <a:rPr/>
              <a:pPr/>
              <a:t>‹#›</a:t>
            </a:fld>
            <a:endParaRPr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3677371" y="2564085"/>
            <a:ext cx="1789259" cy="1729830"/>
          </a:xfrm>
          <a:prstGeom prst="ellipse">
            <a:avLst/>
          </a:prstGeom>
          <a:noFill/>
          <a:ln w="127000">
            <a:solidFill>
              <a:schemeClr val="tx2"/>
            </a:solidFill>
          </a:ln>
          <a:effectLst>
            <a:innerShdw blurRad="101600" dist="76200" dir="13500000">
              <a:prstClr val="black">
                <a:alpha val="57000"/>
              </a:prstClr>
            </a:innerShdw>
          </a:effectLst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46984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66667"/>
          <a:stretch>
            <a:fillRect/>
          </a:stretch>
        </p:blipFill>
        <p:spPr>
          <a:xfrm>
            <a:off x="0" y="4572000"/>
            <a:ext cx="9144000" cy="228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71800"/>
            <a:ext cx="7583487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4724400"/>
            <a:ext cx="7583487" cy="139849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600"/>
              </a:spcBef>
              <a:buFont typeface="Calisto MT" pitchFamily="18" charset="0"/>
              <a:buNone/>
              <a:defRPr sz="18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5CD18-686B-47A9-AFD5-66CE5FA52A66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1" name="Picture 10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3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6791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1B6D6-3949-A04B-8C0D-34685D52D9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3" name="Picture 12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6791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96791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0AC79-8857-034B-A230-E544999B7A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B784D-8DD3-E148-A894-4C2B5EB5DE5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Overlay-FullBackground.jpg"/>
          <p:cNvPicPr>
            <a:picLocks noChangeAspect="1"/>
          </p:cNvPicPr>
          <p:nvPr/>
        </p:nvPicPr>
        <p:blipFill>
          <a:blip r:embed="rId3"/>
          <a:srcRect t="21046"/>
          <a:stretch>
            <a:fillRect/>
          </a:stretch>
        </p:blipFill>
        <p:spPr>
          <a:xfrm>
            <a:off x="0" y="1447800"/>
            <a:ext cx="9144000" cy="54146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45CD7-0C19-8D49-9D50-C75AB74874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3049"/>
            <a:ext cx="3962400" cy="1690221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6401" y="273050"/>
            <a:ext cx="3959352" cy="58531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5104"/>
            <a:ext cx="3962400" cy="320040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67000" y="6356350"/>
            <a:ext cx="162261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1553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48338"/>
            <a:ext cx="762000" cy="57626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33A28D5D-4239-9D46-B79C-DBA791B2673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8" cy="42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3249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047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21881451-D3E8-EC45-A732-6FB6DB26B89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  <p:sldLayoutId id="2147483793" r:id="rId12"/>
    <p:sldLayoutId id="2147483794" r:id="rId13"/>
    <p:sldLayoutId id="2147483795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12700" dir="2700000" sx="100500" sy="100500" algn="tl" rotWithShape="0">
              <a:prstClr val="black">
                <a:alpha val="6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Calisto MT" pitchFamily="18" charset="0"/>
        <a:buChar char="•"/>
        <a:defRPr sz="24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22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20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2753"/>
            <a:ext cx="9143999" cy="1766047"/>
          </a:xfrm>
        </p:spPr>
        <p:txBody>
          <a:bodyPr>
            <a:normAutofit/>
          </a:bodyPr>
          <a:lstStyle/>
          <a:p>
            <a:pPr algn="ctr"/>
            <a:r>
              <a:rPr lang="en-US" sz="5000" b="1" i="1" dirty="0">
                <a:latin typeface="Times New Roman" charset="0"/>
                <a:ea typeface="Times New Roman" charset="0"/>
                <a:cs typeface="Times New Roman" charset="0"/>
              </a:rPr>
              <a:t>Putting on the Mind of Christ</a:t>
            </a:r>
            <a:r>
              <a:rPr lang="en-US" sz="4000" b="1" i="1" dirty="0">
                <a:latin typeface="Times New Roman" charset="0"/>
                <a:ea typeface="Times New Roman" charset="0"/>
                <a:cs typeface="Times New Roman" charset="0"/>
              </a:rPr>
              <a:t/>
            </a:r>
            <a:br>
              <a:rPr lang="en-US" sz="4000" b="1" i="1" dirty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en-US" sz="3600" b="1" dirty="0">
                <a:latin typeface="Times New Roman" charset="0"/>
                <a:ea typeface="Times New Roman" charset="0"/>
                <a:cs typeface="Times New Roman" charset="0"/>
              </a:rPr>
              <a:t>(Philippians 2:1-8).</a:t>
            </a:r>
            <a:endParaRPr lang="en-US" sz="4000" b="1" i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86000"/>
            <a:ext cx="8229600" cy="4343400"/>
          </a:xfrm>
        </p:spPr>
        <p:txBody>
          <a:bodyPr>
            <a:noAutofit/>
          </a:bodyPr>
          <a:lstStyle/>
          <a:p>
            <a:pPr marL="812800" indent="-812800">
              <a:buFontTx/>
              <a:buNone/>
            </a:pPr>
            <a:r>
              <a:rPr lang="en-US" sz="3600" b="1" dirty="0"/>
              <a:t>I.</a:t>
            </a:r>
            <a:r>
              <a:rPr lang="en-US" sz="3600" b="1" dirty="0" smtClean="0"/>
              <a:t> 	 </a:t>
            </a:r>
            <a:r>
              <a:rPr lang="en-US" sz="3600" b="1" dirty="0"/>
              <a:t>It Was Not Carnal (Rom. 8:5-9).</a:t>
            </a:r>
          </a:p>
          <a:p>
            <a:pPr marL="927100" lvl="1" indent="-469900">
              <a:buClrTx/>
              <a:buFontTx/>
              <a:buChar char="•"/>
            </a:pPr>
            <a:r>
              <a:rPr lang="en-US" sz="3600" dirty="0"/>
              <a:t>Interest in spiritual things (Luke 2:49; 4:16).</a:t>
            </a:r>
            <a:endParaRPr lang="en-US" sz="3600" dirty="0" smtClean="0"/>
          </a:p>
          <a:p>
            <a:pPr marL="812800" indent="-812800">
              <a:buNone/>
            </a:pPr>
            <a:r>
              <a:rPr lang="en-US" sz="3600" b="1" dirty="0" smtClean="0"/>
              <a:t>II.	It Was Not Interested in Retribution (1 Peter 2:21-24).</a:t>
            </a:r>
          </a:p>
          <a:p>
            <a:pPr marL="927100" lvl="1" indent="-469900">
              <a:buClrTx/>
              <a:buFontTx/>
              <a:buChar char="•"/>
            </a:pPr>
            <a:r>
              <a:rPr lang="en-US" sz="3600" dirty="0" smtClean="0"/>
              <a:t>Nor Self-defense (Matt. 27:11-14).</a:t>
            </a:r>
            <a:endParaRPr lang="en-US" sz="36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2753"/>
            <a:ext cx="9143999" cy="1766047"/>
          </a:xfrm>
        </p:spPr>
        <p:txBody>
          <a:bodyPr>
            <a:normAutofit/>
          </a:bodyPr>
          <a:lstStyle/>
          <a:p>
            <a:pPr algn="ctr"/>
            <a:r>
              <a:rPr lang="en-US" sz="5000" b="1" i="1" dirty="0">
                <a:latin typeface="Times New Roman" charset="0"/>
                <a:ea typeface="Times New Roman" charset="0"/>
                <a:cs typeface="Times New Roman" charset="0"/>
              </a:rPr>
              <a:t>Putting on the Mind of Christ</a:t>
            </a:r>
            <a:r>
              <a:rPr lang="en-US" sz="4000" b="1" i="1" dirty="0">
                <a:latin typeface="Times New Roman" charset="0"/>
                <a:ea typeface="Times New Roman" charset="0"/>
                <a:cs typeface="Times New Roman" charset="0"/>
              </a:rPr>
              <a:t/>
            </a:r>
            <a:br>
              <a:rPr lang="en-US" sz="4000" b="1" i="1" dirty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en-US" sz="3600" b="1" dirty="0">
                <a:latin typeface="Times New Roman" charset="0"/>
                <a:ea typeface="Times New Roman" charset="0"/>
                <a:cs typeface="Times New Roman" charset="0"/>
              </a:rPr>
              <a:t>(Philippians 2:1-8).</a:t>
            </a:r>
            <a:endParaRPr lang="en-US" sz="4000" b="1" i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86000"/>
            <a:ext cx="8229600" cy="4343400"/>
          </a:xfrm>
        </p:spPr>
        <p:txBody>
          <a:bodyPr>
            <a:noAutofit/>
          </a:bodyPr>
          <a:lstStyle/>
          <a:p>
            <a:pPr marL="812800" indent="-812800">
              <a:buFontTx/>
              <a:buNone/>
            </a:pPr>
            <a:r>
              <a:rPr lang="en-US" sz="3600" b="1" dirty="0" smtClean="0"/>
              <a:t>III</a:t>
            </a:r>
            <a:r>
              <a:rPr lang="en-US" sz="3600" b="1" dirty="0"/>
              <a:t>. </a:t>
            </a:r>
            <a:r>
              <a:rPr lang="en-US" sz="3600" b="1" dirty="0" smtClean="0"/>
              <a:t> It Was Patient      </a:t>
            </a:r>
          </a:p>
          <a:p>
            <a:pPr marL="927100" lvl="1" indent="-469900">
              <a:buClrTx/>
              <a:buFontTx/>
              <a:buChar char="•"/>
            </a:pPr>
            <a:r>
              <a:rPr lang="en-US" sz="3600" dirty="0"/>
              <a:t>Towards bad attitudes (Luke 9:46-48; 22:24-30).</a:t>
            </a:r>
          </a:p>
          <a:p>
            <a:pPr marL="927100" lvl="1" indent="-469900">
              <a:buClrTx/>
              <a:buFontTx/>
              <a:buChar char="•"/>
            </a:pPr>
            <a:r>
              <a:rPr lang="en-US" sz="3600" dirty="0"/>
              <a:t>Towards misunderstanding (Luke 17:20-21; Acts 1:6-8).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2753"/>
            <a:ext cx="9143999" cy="1766047"/>
          </a:xfrm>
        </p:spPr>
        <p:txBody>
          <a:bodyPr>
            <a:normAutofit/>
          </a:bodyPr>
          <a:lstStyle/>
          <a:p>
            <a:pPr algn="ctr"/>
            <a:r>
              <a:rPr lang="en-US" sz="5000" b="1" i="1" dirty="0">
                <a:latin typeface="Times New Roman" charset="0"/>
                <a:ea typeface="Times New Roman" charset="0"/>
                <a:cs typeface="Times New Roman" charset="0"/>
              </a:rPr>
              <a:t>Putting on the Mind of Christ</a:t>
            </a:r>
            <a:r>
              <a:rPr lang="en-US" sz="4000" b="1" i="1" dirty="0">
                <a:latin typeface="Times New Roman" charset="0"/>
                <a:ea typeface="Times New Roman" charset="0"/>
                <a:cs typeface="Times New Roman" charset="0"/>
              </a:rPr>
              <a:t/>
            </a:r>
            <a:br>
              <a:rPr lang="en-US" sz="4000" b="1" i="1" dirty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en-US" sz="3600" b="1" dirty="0">
                <a:latin typeface="Times New Roman" charset="0"/>
                <a:ea typeface="Times New Roman" charset="0"/>
                <a:cs typeface="Times New Roman" charset="0"/>
              </a:rPr>
              <a:t>(Philippians 2:1-8).</a:t>
            </a:r>
            <a:endParaRPr lang="en-US" sz="4000" b="1" i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86000"/>
            <a:ext cx="8686800" cy="4343400"/>
          </a:xfrm>
        </p:spPr>
        <p:txBody>
          <a:bodyPr>
            <a:noAutofit/>
          </a:bodyPr>
          <a:lstStyle/>
          <a:p>
            <a:pPr marL="812800" indent="-812800">
              <a:buFontTx/>
              <a:buNone/>
            </a:pPr>
            <a:r>
              <a:rPr lang="en-US" sz="3600" b="1" dirty="0" smtClean="0"/>
              <a:t>IV.  It Was Considerate (Matt.19:13-15).</a:t>
            </a:r>
          </a:p>
          <a:p>
            <a:pPr marL="1108075" lvl="1" indent="-812800">
              <a:buClrTx/>
            </a:pPr>
            <a:r>
              <a:rPr lang="en-US" sz="3400" dirty="0" smtClean="0"/>
              <a:t>“The Kindness of God” (Titus 3:3-7).</a:t>
            </a:r>
          </a:p>
          <a:p>
            <a:pPr marL="857250" indent="-857250">
              <a:buFontTx/>
              <a:buAutoNum type="romanUcPeriod" startAt="5"/>
            </a:pPr>
            <a:r>
              <a:rPr lang="en-US" sz="3600" b="1" dirty="0" smtClean="0"/>
              <a:t>It Was Compassionate (Matt 9:36; 14:14; 15:32).      </a:t>
            </a:r>
          </a:p>
          <a:p>
            <a:pPr marL="1108075" lvl="1" indent="-812800">
              <a:buClrTx/>
            </a:pPr>
            <a:r>
              <a:rPr lang="en-US" sz="3400" dirty="0" smtClean="0"/>
              <a:t>One who can sympathize (Hebrews 4:14-16).</a:t>
            </a:r>
          </a:p>
          <a:p>
            <a:pPr marL="1108075" lvl="1" indent="-812800">
              <a:buClrTx/>
            </a:pPr>
            <a:r>
              <a:rPr lang="en-US" sz="3600" dirty="0" smtClean="0"/>
              <a:t>“Father forgive them” (Luke 23:34).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recedent">
  <a:themeElements>
    <a:clrScheme name="Precedent">
      <a:dk1>
        <a:srgbClr val="921F07"/>
      </a:dk1>
      <a:lt1>
        <a:sysClr val="window" lastClr="FFFFFF"/>
      </a:lt1>
      <a:dk2>
        <a:srgbClr val="333333"/>
      </a:dk2>
      <a:lt2>
        <a:srgbClr val="E5E5D3"/>
      </a:lt2>
      <a:accent1>
        <a:srgbClr val="993232"/>
      </a:accent1>
      <a:accent2>
        <a:srgbClr val="9B6C34"/>
      </a:accent2>
      <a:accent3>
        <a:srgbClr val="736C5D"/>
      </a:accent3>
      <a:accent4>
        <a:srgbClr val="C9972B"/>
      </a:accent4>
      <a:accent5>
        <a:srgbClr val="C95F2B"/>
      </a:accent5>
      <a:accent6>
        <a:srgbClr val="8F7A05"/>
      </a:accent6>
      <a:hlink>
        <a:srgbClr val="933926"/>
      </a:hlink>
      <a:folHlink>
        <a:srgbClr val="916019"/>
      </a:folHlink>
    </a:clrScheme>
    <a:fontScheme name="Precedent">
      <a:majorFont>
        <a:latin typeface="Perpetua Titling MT"/>
        <a:ea typeface=""/>
        <a:cs typeface=""/>
        <a:font script="Jpan" typeface="ＭＳ Ｐ明朝"/>
      </a:majorFont>
      <a:minorFont>
        <a:latin typeface="Calisto MT"/>
        <a:ea typeface=""/>
        <a:cs typeface=""/>
        <a:font script="Jpan" typeface="ＭＳ Ｐ明朝"/>
      </a:minorFont>
    </a:fontScheme>
    <a:fmtScheme name="Precedent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tint val="100000"/>
                <a:shade val="30000"/>
                <a:satMod val="135000"/>
              </a:schemeClr>
            </a:gs>
          </a:gsLst>
          <a:path path="circle">
            <a:fillToRect l="70000" t="10000" b="7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5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25400" dir="4800000" sx="103000" sy="103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3000000"/>
            </a:lightRig>
          </a:scene3d>
          <a:sp3d prstMaterial="softEdge">
            <a:bevelT w="0" h="0"/>
          </a:sp3d>
        </a:effectStyle>
        <a:effectStyle>
          <a:effectLst>
            <a:innerShdw blurRad="127000" dist="38100" dir="13200000">
              <a:srgbClr val="000000">
                <a:alpha val="75000"/>
              </a:srgbClr>
            </a:innerShdw>
            <a:outerShdw blurRad="38100" dist="12700" dir="1800000" sx="101000" sy="101000" rotWithShape="0">
              <a:srgbClr val="000000">
                <a:alpha val="40000"/>
              </a:srgbClr>
            </a:outerShdw>
            <a:reflection blurRad="127000" stA="25000" endPos="30000" dist="127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12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shade val="30000"/>
                <a:satMod val="150000"/>
              </a:schemeClr>
            </a:gs>
          </a:gsLst>
          <a:path path="circle">
            <a:fillToRect t="10000" r="70000" b="7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30000"/>
                <a:lumMod val="80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Precedent.thmx</Template>
  <TotalTime>41</TotalTime>
  <Words>231</Words>
  <Application>Microsoft Macintosh PowerPoint</Application>
  <PresentationFormat>On-screen Show (4:3)</PresentationFormat>
  <Paragraphs>18</Paragraphs>
  <Slides>3</Slides>
  <Notes>3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Precedent</vt:lpstr>
      <vt:lpstr>Putting on the Mind of Christ (Philippians 2:1-8).</vt:lpstr>
      <vt:lpstr>Putting on the Mind of Christ (Philippians 2:1-8).</vt:lpstr>
      <vt:lpstr>Putting on the Mind of Christ (Philippians 2:1-8).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Olsen Park church</dc:creator>
  <cp:lastModifiedBy>Kyle Pope</cp:lastModifiedBy>
  <cp:revision>6</cp:revision>
  <dcterms:created xsi:type="dcterms:W3CDTF">2018-09-07T07:56:55Z</dcterms:created>
  <dcterms:modified xsi:type="dcterms:W3CDTF">2018-09-07T07:57:06Z</dcterms:modified>
</cp:coreProperties>
</file>