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docProps/core.xml" ContentType="application/vnd.openxmlformats-package.core-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7"/>
  </p:notesMasterIdLst>
  <p:handoutMasterIdLst>
    <p:handoutMasterId r:id="rId8"/>
  </p:handoutMasterIdLst>
  <p:sldIdLst>
    <p:sldId id="261" r:id="rId2"/>
    <p:sldId id="262" r:id="rId3"/>
    <p:sldId id="257" r:id="rId4"/>
    <p:sldId id="258" r:id="rId5"/>
    <p:sldId id="259" r:id="rId6"/>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457200" rtl="0" eaLnBrk="1" latinLnBrk="0" hangingPunct="1">
      <a:defRPr sz="2400" kern="1200">
        <a:solidFill>
          <a:schemeClr val="tx1"/>
        </a:solidFill>
        <a:latin typeface="Times New Roman" charset="0"/>
        <a:ea typeface="+mn-ea"/>
        <a:cs typeface="+mn-cs"/>
      </a:defRPr>
    </a:lvl6pPr>
    <a:lvl7pPr marL="2743200" algn="l" defTabSz="457200" rtl="0" eaLnBrk="1" latinLnBrk="0" hangingPunct="1">
      <a:defRPr sz="2400" kern="1200">
        <a:solidFill>
          <a:schemeClr val="tx1"/>
        </a:solidFill>
        <a:latin typeface="Times New Roman" charset="0"/>
        <a:ea typeface="+mn-ea"/>
        <a:cs typeface="+mn-cs"/>
      </a:defRPr>
    </a:lvl7pPr>
    <a:lvl8pPr marL="3200400" algn="l" defTabSz="457200" rtl="0" eaLnBrk="1" latinLnBrk="0" hangingPunct="1">
      <a:defRPr sz="2400" kern="1200">
        <a:solidFill>
          <a:schemeClr val="tx1"/>
        </a:solidFill>
        <a:latin typeface="Times New Roman" charset="0"/>
        <a:ea typeface="+mn-ea"/>
        <a:cs typeface="+mn-cs"/>
      </a:defRPr>
    </a:lvl8pPr>
    <a:lvl9pPr marL="3657600" algn="l" defTabSz="457200" rtl="0" eaLnBrk="1" latinLnBrk="0" hangingPunct="1">
      <a:defRPr sz="24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rgbClr val="FF0000"/>
    </p:penClr>
  </p:showPr>
  <p:clrMru>
    <a:srgbClr val="EF9100"/>
    <a:srgbClr val="C1CEFF"/>
    <a:srgbClr val="FCFEB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19" autoAdjust="0"/>
    <p:restoredTop sz="94737" autoAdjust="0"/>
  </p:normalViewPr>
  <p:slideViewPr>
    <p:cSldViewPr>
      <p:cViewPr varScale="1">
        <p:scale>
          <a:sx n="99" d="100"/>
          <a:sy n="99" d="100"/>
        </p:scale>
        <p:origin x="-512"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43400"/>
            <a:ext cx="50292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49350" y="692150"/>
            <a:ext cx="4559300" cy="3416300"/>
          </a:xfrm>
          <a:prstGeom prst="rect">
            <a:avLst/>
          </a:prstGeom>
          <a:noFill/>
          <a:ln w="12700">
            <a:solidFill>
              <a:schemeClr val="tx1"/>
            </a:solidFill>
            <a:miter lim="800000"/>
            <a:headEnd/>
            <a:tailEnd/>
          </a:ln>
          <a:effectLst/>
        </p:spPr>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12700">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eaLnBrk="0" fontAlgn="base" hangingPunct="0">
        <a:spcBef>
          <a:spcPct val="0"/>
        </a:spcBef>
        <a:spcAft>
          <a:spcPct val="0"/>
        </a:spcAft>
        <a:defRPr sz="4400">
          <a:solidFill>
            <a:schemeClr val="tx2"/>
          </a:solidFill>
          <a:latin typeface="Times New Roman" charset="0"/>
        </a:defRPr>
      </a:lvl6pPr>
      <a:lvl7pPr marL="914400" algn="ctr" rtl="0" eaLnBrk="0" fontAlgn="base" hangingPunct="0">
        <a:spcBef>
          <a:spcPct val="0"/>
        </a:spcBef>
        <a:spcAft>
          <a:spcPct val="0"/>
        </a:spcAft>
        <a:defRPr sz="4400">
          <a:solidFill>
            <a:schemeClr val="tx2"/>
          </a:solidFill>
          <a:latin typeface="Times New Roman" charset="0"/>
        </a:defRPr>
      </a:lvl7pPr>
      <a:lvl8pPr marL="1371600" algn="ctr" rtl="0" eaLnBrk="0" fontAlgn="base" hangingPunct="0">
        <a:spcBef>
          <a:spcPct val="0"/>
        </a:spcBef>
        <a:spcAft>
          <a:spcPct val="0"/>
        </a:spcAft>
        <a:defRPr sz="4400">
          <a:solidFill>
            <a:schemeClr val="tx2"/>
          </a:solidFill>
          <a:latin typeface="Times New Roman" charset="0"/>
        </a:defRPr>
      </a:lvl8pPr>
      <a:lvl9pPr marL="1828800" algn="ctr" rtl="0" eaLnBrk="0" fontAlgn="base" hangingPunct="0">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SzPct val="10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100000"/>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SzPct val="100000"/>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SzPct val="100000"/>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SzPct val="100000"/>
        <a:buChar char="•"/>
        <a:defRPr sz="2000">
          <a:solidFill>
            <a:schemeClr val="tx1"/>
          </a:solidFill>
          <a:latin typeface="+mn-lt"/>
          <a:ea typeface="ＭＳ Ｐゴシック" charset="-128"/>
        </a:defRPr>
      </a:lvl5pPr>
      <a:lvl6pPr marL="2514600" indent="-228600" algn="l" rtl="0" eaLnBrk="0" fontAlgn="base" hangingPunct="0">
        <a:spcBef>
          <a:spcPct val="20000"/>
        </a:spcBef>
        <a:spcAft>
          <a:spcPct val="0"/>
        </a:spcAft>
        <a:buSzPct val="100000"/>
        <a:buChar char="•"/>
        <a:defRPr sz="2000">
          <a:solidFill>
            <a:schemeClr val="tx1"/>
          </a:solidFill>
          <a:latin typeface="+mn-lt"/>
          <a:ea typeface="ＭＳ Ｐゴシック" charset="-128"/>
        </a:defRPr>
      </a:lvl6pPr>
      <a:lvl7pPr marL="2971800" indent="-228600" algn="l" rtl="0" eaLnBrk="0" fontAlgn="base" hangingPunct="0">
        <a:spcBef>
          <a:spcPct val="20000"/>
        </a:spcBef>
        <a:spcAft>
          <a:spcPct val="0"/>
        </a:spcAft>
        <a:buSzPct val="100000"/>
        <a:buChar char="•"/>
        <a:defRPr sz="2000">
          <a:solidFill>
            <a:schemeClr val="tx1"/>
          </a:solidFill>
          <a:latin typeface="+mn-lt"/>
          <a:ea typeface="ＭＳ Ｐゴシック" charset="-128"/>
        </a:defRPr>
      </a:lvl7pPr>
      <a:lvl8pPr marL="3429000" indent="-228600" algn="l" rtl="0" eaLnBrk="0" fontAlgn="base" hangingPunct="0">
        <a:spcBef>
          <a:spcPct val="20000"/>
        </a:spcBef>
        <a:spcAft>
          <a:spcPct val="0"/>
        </a:spcAft>
        <a:buSzPct val="100000"/>
        <a:buChar char="•"/>
        <a:defRPr sz="2000">
          <a:solidFill>
            <a:schemeClr val="tx1"/>
          </a:solidFill>
          <a:latin typeface="+mn-lt"/>
          <a:ea typeface="ＭＳ Ｐゴシック" charset="-128"/>
        </a:defRPr>
      </a:lvl8pPr>
      <a:lvl9pPr marL="3886200" indent="-228600" algn="l" rtl="0" eaLnBrk="0" fontAlgn="base" hangingPunct="0">
        <a:spcBef>
          <a:spcPct val="20000"/>
        </a:spcBef>
        <a:spcAft>
          <a:spcPct val="0"/>
        </a:spcAft>
        <a:buSzPct val="100000"/>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5988050" y="377825"/>
            <a:ext cx="2787650" cy="210185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220" name="Rectangle 4"/>
          <p:cNvSpPr>
            <a:spLocks noGrp="1" noChangeArrowheads="1"/>
          </p:cNvSpPr>
          <p:nvPr>
            <p:ph type="title"/>
          </p:nvPr>
        </p:nvSpPr>
        <p:spPr>
          <a:xfrm>
            <a:off x="533400" y="762000"/>
            <a:ext cx="4992688" cy="1066800"/>
          </a:xfrm>
          <a:noFill/>
          <a:ln/>
          <a:effectLst>
            <a:outerShdw blurRad="63500" dist="35921" dir="2700000" algn="ctr" rotWithShape="0">
              <a:schemeClr val="tx1">
                <a:alpha val="50000"/>
              </a:schemeClr>
            </a:outerShdw>
          </a:effectLst>
        </p:spPr>
        <p:txBody>
          <a:bodyPr/>
          <a:lstStyle/>
          <a:p>
            <a:r>
              <a:rPr lang="en-US" b="1" dirty="0">
                <a:solidFill>
                  <a:schemeClr val="bg1"/>
                </a:solidFill>
                <a:latin typeface="Arial" charset="0"/>
              </a:rPr>
              <a:t>Hebrews 12:1-3</a:t>
            </a:r>
            <a:endParaRPr lang="en-US" sz="2400" b="1" dirty="0">
              <a:solidFill>
                <a:schemeClr val="bg1"/>
              </a:solidFill>
              <a:latin typeface="Arial" charset="0"/>
            </a:endParaRPr>
          </a:p>
        </p:txBody>
      </p:sp>
      <p:sp>
        <p:nvSpPr>
          <p:cNvPr id="9221" name="Rectangle 5"/>
          <p:cNvSpPr>
            <a:spLocks noGrp="1" noChangeArrowheads="1"/>
          </p:cNvSpPr>
          <p:nvPr>
            <p:ph type="body" idx="1"/>
          </p:nvPr>
        </p:nvSpPr>
        <p:spPr>
          <a:xfrm>
            <a:off x="685800" y="2971800"/>
            <a:ext cx="7772400" cy="3581400"/>
          </a:xfrm>
          <a:noFill/>
          <a:ln/>
          <a:effectLst>
            <a:outerShdw blurRad="63500" dist="35921" dir="2700000" algn="ctr" rotWithShape="0">
              <a:schemeClr val="tx1">
                <a:alpha val="50000"/>
              </a:schemeClr>
            </a:outerShdw>
          </a:effectLst>
        </p:spPr>
        <p:txBody>
          <a:bodyPr/>
          <a:lstStyle/>
          <a:p>
            <a:pPr marL="0" indent="0">
              <a:buFontTx/>
              <a:buNone/>
            </a:pPr>
            <a:r>
              <a:rPr lang="en-US" sz="2800" b="1" dirty="0">
                <a:solidFill>
                  <a:srgbClr val="FFFFFF"/>
                </a:solidFill>
                <a:latin typeface="Arial" charset="0"/>
              </a:rPr>
              <a:t>“Therefore we also, since we are surrounded by so great a cloud of witnesses, let us lay aside every weight, and the sin which so easily ensnares us, and let us run with endurance the race that is set before us, looking unto Jesus, the author and finisher of our faith…”</a:t>
            </a:r>
          </a:p>
        </p:txBody>
      </p:sp>
      <p:pic>
        <p:nvPicPr>
          <p:cNvPr id="9222" name="Picture 6"/>
          <p:cNvPicPr>
            <a:picLocks noChangeArrowheads="1"/>
          </p:cNvPicPr>
          <p:nvPr/>
        </p:nvPicPr>
        <p:blipFill>
          <a:blip r:embed="rId2"/>
          <a:srcRect/>
          <a:stretch>
            <a:fillRect/>
          </a:stretch>
        </p:blipFill>
        <p:spPr bwMode="auto">
          <a:xfrm>
            <a:off x="6057900" y="436563"/>
            <a:ext cx="2646363" cy="1952625"/>
          </a:xfrm>
          <a:prstGeom prst="rect">
            <a:avLst/>
          </a:prstGeom>
          <a:noFill/>
          <a:ln w="12700">
            <a:noFill/>
            <a:miter lim="800000"/>
            <a:headEnd/>
            <a:tailEnd/>
          </a:ln>
          <a:effectLst/>
        </p:spPr>
      </p:pic>
      <p:sp>
        <p:nvSpPr>
          <p:cNvPr id="9223" name="Rectangle 7"/>
          <p:cNvSpPr>
            <a:spLocks noChangeArrowheads="1"/>
          </p:cNvSpPr>
          <p:nvPr/>
        </p:nvSpPr>
        <p:spPr bwMode="auto">
          <a:xfrm>
            <a:off x="6027738" y="2524125"/>
            <a:ext cx="2665412" cy="336550"/>
          </a:xfrm>
          <a:prstGeom prst="rect">
            <a:avLst/>
          </a:prstGeom>
          <a:noFill/>
          <a:ln w="12700">
            <a:noFill/>
            <a:miter lim="800000"/>
            <a:headEnd/>
            <a:tailEnd/>
          </a:ln>
          <a:effectLst/>
        </p:spPr>
        <p:txBody>
          <a:bodyPr lIns="90488" tIns="44450" rIns="90488" bIns="44450">
            <a:prstTxWarp prst="textNoShape">
              <a:avLst/>
            </a:prstTxWarp>
            <a:spAutoFit/>
          </a:bodyPr>
          <a:lstStyle/>
          <a:p>
            <a:pPr algn="ctr">
              <a:spcBef>
                <a:spcPct val="50000"/>
              </a:spcBef>
            </a:pPr>
            <a:r>
              <a:rPr lang="en-US" sz="1600" b="1">
                <a:solidFill>
                  <a:schemeClr val="bg1"/>
                </a:solidFill>
                <a:latin typeface="Arial" charset="0"/>
              </a:rPr>
              <a:t>Ancient Race Track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p:cTn id="7" dur="1000" fill="hold"/>
                                        <p:tgtEl>
                                          <p:spTgt spid="9220"/>
                                        </p:tgtEl>
                                        <p:attrNameLst>
                                          <p:attrName>ppt_w</p:attrName>
                                        </p:attrNameLst>
                                      </p:cBhvr>
                                      <p:tavLst>
                                        <p:tav tm="0">
                                          <p:val>
                                            <p:strVal val="#ppt_w*0.70"/>
                                          </p:val>
                                        </p:tav>
                                        <p:tav tm="100000">
                                          <p:val>
                                            <p:strVal val="#ppt_w"/>
                                          </p:val>
                                        </p:tav>
                                      </p:tavLst>
                                    </p:anim>
                                    <p:anim calcmode="lin" valueType="num">
                                      <p:cBhvr>
                                        <p:cTn id="8" dur="1000" fill="hold"/>
                                        <p:tgtEl>
                                          <p:spTgt spid="9220"/>
                                        </p:tgtEl>
                                        <p:attrNameLst>
                                          <p:attrName>ppt_h</p:attrName>
                                        </p:attrNameLst>
                                      </p:cBhvr>
                                      <p:tavLst>
                                        <p:tav tm="0">
                                          <p:val>
                                            <p:strVal val="#ppt_h"/>
                                          </p:val>
                                        </p:tav>
                                        <p:tav tm="100000">
                                          <p:val>
                                            <p:strVal val="#ppt_h"/>
                                          </p:val>
                                        </p:tav>
                                      </p:tavLst>
                                    </p:anim>
                                    <p:animEffect transition="in" filter="fade">
                                      <p:cBhvr>
                                        <p:cTn id="9" dur="1000"/>
                                        <p:tgtEl>
                                          <p:spTgt spid="9220"/>
                                        </p:tgtEl>
                                      </p:cBhvr>
                                    </p:animEffect>
                                  </p:childTnLst>
                                </p:cTn>
                              </p:par>
                              <p:par>
                                <p:cTn id="10" presetID="42" presetClass="entr" presetSubtype="0" fill="hold" grpId="1" nodeType="withEffect">
                                  <p:stCondLst>
                                    <p:cond delay="0"/>
                                  </p:stCondLst>
                                  <p:childTnLst>
                                    <p:set>
                                      <p:cBhvr>
                                        <p:cTn id="11" dur="1" fill="hold">
                                          <p:stCondLst>
                                            <p:cond delay="0"/>
                                          </p:stCondLst>
                                        </p:cTn>
                                        <p:tgtEl>
                                          <p:spTgt spid="9221">
                                            <p:txEl>
                                              <p:pRg st="0" end="0"/>
                                            </p:txEl>
                                          </p:spTgt>
                                        </p:tgtEl>
                                        <p:attrNameLst>
                                          <p:attrName>style.visibility</p:attrName>
                                        </p:attrNameLst>
                                      </p:cBhvr>
                                      <p:to>
                                        <p:strVal val="visible"/>
                                      </p:to>
                                    </p:set>
                                    <p:animEffect transition="in" filter="fade">
                                      <p:cBhvr>
                                        <p:cTn id="12" dur="1000"/>
                                        <p:tgtEl>
                                          <p:spTgt spid="9221">
                                            <p:txEl>
                                              <p:pRg st="0" end="0"/>
                                            </p:txEl>
                                          </p:spTgt>
                                        </p:tgtEl>
                                      </p:cBhvr>
                                    </p:animEffect>
                                    <p:anim calcmode="lin" valueType="num">
                                      <p:cBhvr>
                                        <p:cTn id="13" dur="1000" fill="hold"/>
                                        <p:tgtEl>
                                          <p:spTgt spid="9221">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922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1"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5988050" y="377825"/>
            <a:ext cx="2787650" cy="210185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244" name="Rectangle 4"/>
          <p:cNvSpPr>
            <a:spLocks noGrp="1" noChangeArrowheads="1"/>
          </p:cNvSpPr>
          <p:nvPr>
            <p:ph type="title"/>
          </p:nvPr>
        </p:nvSpPr>
        <p:spPr>
          <a:xfrm>
            <a:off x="533400" y="762000"/>
            <a:ext cx="4992688" cy="1066800"/>
          </a:xfrm>
          <a:noFill/>
          <a:ln/>
          <a:effectLst>
            <a:outerShdw blurRad="63500" dist="35921" dir="2700000" algn="ctr" rotWithShape="0">
              <a:schemeClr val="tx1">
                <a:alpha val="50000"/>
              </a:schemeClr>
            </a:outerShdw>
          </a:effectLst>
        </p:spPr>
        <p:txBody>
          <a:bodyPr/>
          <a:lstStyle/>
          <a:p>
            <a:r>
              <a:rPr lang="en-US" b="1" dirty="0">
                <a:solidFill>
                  <a:srgbClr val="FFFFFF"/>
                </a:solidFill>
                <a:latin typeface="Arial" charset="0"/>
              </a:rPr>
              <a:t>Hebrews 12:1-3</a:t>
            </a:r>
            <a:endParaRPr lang="en-US" sz="2400" b="1" dirty="0">
              <a:solidFill>
                <a:srgbClr val="FFFFFF"/>
              </a:solidFill>
              <a:latin typeface="Arial" charset="0"/>
            </a:endParaRPr>
          </a:p>
        </p:txBody>
      </p:sp>
      <p:sp>
        <p:nvSpPr>
          <p:cNvPr id="10245" name="Rectangle 5"/>
          <p:cNvSpPr>
            <a:spLocks noGrp="1" noChangeArrowheads="1"/>
          </p:cNvSpPr>
          <p:nvPr>
            <p:ph type="body" idx="1"/>
          </p:nvPr>
        </p:nvSpPr>
        <p:spPr>
          <a:xfrm>
            <a:off x="685800" y="3124200"/>
            <a:ext cx="7772400" cy="3429000"/>
          </a:xfrm>
          <a:noFill/>
          <a:ln/>
          <a:effectLst>
            <a:outerShdw blurRad="63500" dist="35921" dir="2700000" algn="ctr" rotWithShape="0">
              <a:schemeClr val="tx1">
                <a:alpha val="50000"/>
              </a:schemeClr>
            </a:outerShdw>
          </a:effectLst>
        </p:spPr>
        <p:txBody>
          <a:bodyPr/>
          <a:lstStyle/>
          <a:p>
            <a:pPr marL="0" indent="0">
              <a:buFontTx/>
              <a:buNone/>
            </a:pPr>
            <a:r>
              <a:rPr lang="en-US" sz="2800" b="1" dirty="0">
                <a:solidFill>
                  <a:srgbClr val="FFFFFF"/>
                </a:solidFill>
                <a:latin typeface="Arial" charset="0"/>
              </a:rPr>
              <a:t>“…who for the joy that was set before Him endured the cross, despising the shame and has sat down at the right hand of the throne of God. For consider Him who endured such hostility from sinners against Himself, lest you become weary and discouraged in your souls” (NKJV).</a:t>
            </a:r>
          </a:p>
        </p:txBody>
      </p:sp>
      <p:pic>
        <p:nvPicPr>
          <p:cNvPr id="10246" name="Picture 6"/>
          <p:cNvPicPr>
            <a:picLocks noChangeArrowheads="1"/>
          </p:cNvPicPr>
          <p:nvPr/>
        </p:nvPicPr>
        <p:blipFill>
          <a:blip r:embed="rId2"/>
          <a:srcRect/>
          <a:stretch>
            <a:fillRect/>
          </a:stretch>
        </p:blipFill>
        <p:spPr bwMode="auto">
          <a:xfrm>
            <a:off x="6057900" y="436563"/>
            <a:ext cx="2646363" cy="1952625"/>
          </a:xfrm>
          <a:prstGeom prst="rect">
            <a:avLst/>
          </a:prstGeom>
          <a:noFill/>
          <a:ln w="12700">
            <a:noFill/>
            <a:miter lim="800000"/>
            <a:headEnd/>
            <a:tailEnd/>
          </a:ln>
          <a:effectLst/>
        </p:spPr>
      </p:pic>
      <p:sp>
        <p:nvSpPr>
          <p:cNvPr id="10247" name="Rectangle 7"/>
          <p:cNvSpPr>
            <a:spLocks noChangeArrowheads="1"/>
          </p:cNvSpPr>
          <p:nvPr/>
        </p:nvSpPr>
        <p:spPr bwMode="auto">
          <a:xfrm>
            <a:off x="6027738" y="2524125"/>
            <a:ext cx="2665412" cy="336550"/>
          </a:xfrm>
          <a:prstGeom prst="rect">
            <a:avLst/>
          </a:prstGeom>
          <a:noFill/>
          <a:ln w="12700">
            <a:noFill/>
            <a:miter lim="800000"/>
            <a:headEnd/>
            <a:tailEnd/>
          </a:ln>
          <a:effectLst/>
        </p:spPr>
        <p:txBody>
          <a:bodyPr lIns="90488" tIns="44450" rIns="90488" bIns="44450">
            <a:prstTxWarp prst="textNoShape">
              <a:avLst/>
            </a:prstTxWarp>
            <a:spAutoFit/>
          </a:bodyPr>
          <a:lstStyle/>
          <a:p>
            <a:pPr algn="ctr">
              <a:spcBef>
                <a:spcPct val="50000"/>
              </a:spcBef>
            </a:pPr>
            <a:r>
              <a:rPr lang="en-US" sz="1600" b="1">
                <a:solidFill>
                  <a:schemeClr val="bg1"/>
                </a:solidFill>
                <a:latin typeface="Arial" charset="0"/>
              </a:rPr>
              <a:t>Ancient Race Track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245">
                                            <p:txEl>
                                              <p:pRg st="0" end="0"/>
                                            </p:txEl>
                                          </p:spTgt>
                                        </p:tgtEl>
                                        <p:attrNameLst>
                                          <p:attrName>style.visibility</p:attrName>
                                        </p:attrNameLst>
                                      </p:cBhvr>
                                      <p:to>
                                        <p:strVal val="visible"/>
                                      </p:to>
                                    </p:set>
                                    <p:animEffect transition="in" filter="fade">
                                      <p:cBhvr>
                                        <p:cTn id="7" dur="1000"/>
                                        <p:tgtEl>
                                          <p:spTgt spid="10245">
                                            <p:txEl>
                                              <p:pRg st="0" end="0"/>
                                            </p:txEl>
                                          </p:spTgt>
                                        </p:tgtEl>
                                      </p:cBhvr>
                                    </p:animEffect>
                                    <p:anim calcmode="lin" valueType="num">
                                      <p:cBhvr>
                                        <p:cTn id="8" dur="1000" fill="hold"/>
                                        <p:tgtEl>
                                          <p:spTgt spid="1024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024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3075" name="Rectangle 3"/>
          <p:cNvSpPr>
            <a:spLocks noChangeArrowheads="1"/>
          </p:cNvSpPr>
          <p:nvPr/>
        </p:nvSpPr>
        <p:spPr bwMode="auto">
          <a:xfrm>
            <a:off x="5988050" y="377825"/>
            <a:ext cx="2787650" cy="210185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3076" name="Rectangle 4"/>
          <p:cNvSpPr>
            <a:spLocks noGrp="1" noChangeArrowheads="1"/>
          </p:cNvSpPr>
          <p:nvPr>
            <p:ph type="title"/>
          </p:nvPr>
        </p:nvSpPr>
        <p:spPr>
          <a:xfrm>
            <a:off x="571500" y="609600"/>
            <a:ext cx="4992688" cy="1549400"/>
          </a:xfrm>
          <a:noFill/>
          <a:ln/>
          <a:effectLst>
            <a:outerShdw blurRad="63500" dist="35921" dir="2700000" algn="ctr" rotWithShape="0">
              <a:schemeClr val="tx1">
                <a:alpha val="50000"/>
              </a:schemeClr>
            </a:outerShdw>
          </a:effectLst>
        </p:spPr>
        <p:txBody>
          <a:bodyPr/>
          <a:lstStyle/>
          <a:p>
            <a:r>
              <a:rPr lang="en-US" sz="4000" b="1" dirty="0">
                <a:solidFill>
                  <a:srgbClr val="FFFFFF"/>
                </a:solidFill>
                <a:latin typeface="Arial" charset="0"/>
              </a:rPr>
              <a:t>“The Race That</a:t>
            </a:r>
            <a:r>
              <a:rPr lang="en-US" sz="4000" b="1" dirty="0" smtClean="0">
                <a:solidFill>
                  <a:srgbClr val="FFFFFF"/>
                </a:solidFill>
                <a:latin typeface="Arial" charset="0"/>
              </a:rPr>
              <a:t> Is </a:t>
            </a:r>
            <a:r>
              <a:rPr lang="en-US" sz="4000" b="1" dirty="0">
                <a:solidFill>
                  <a:srgbClr val="FFFFFF"/>
                </a:solidFill>
                <a:latin typeface="Arial" charset="0"/>
              </a:rPr>
              <a:t>Set Before Us”</a:t>
            </a:r>
            <a:r>
              <a:rPr lang="en-US" sz="1800" b="1" dirty="0">
                <a:solidFill>
                  <a:srgbClr val="FFFFFF"/>
                </a:solidFill>
                <a:latin typeface="Arial" charset="0"/>
              </a:rPr>
              <a:t/>
            </a:r>
            <a:br>
              <a:rPr lang="en-US" sz="1800" b="1" dirty="0">
                <a:solidFill>
                  <a:srgbClr val="FFFFFF"/>
                </a:solidFill>
                <a:latin typeface="Arial" charset="0"/>
              </a:rPr>
            </a:br>
            <a:r>
              <a:rPr lang="en-US" sz="2000" b="1" dirty="0">
                <a:solidFill>
                  <a:srgbClr val="FFFFFF"/>
                </a:solidFill>
                <a:latin typeface="Arial" charset="0"/>
              </a:rPr>
              <a:t>(Hebrews 12:1-3)</a:t>
            </a:r>
          </a:p>
        </p:txBody>
      </p:sp>
      <p:sp>
        <p:nvSpPr>
          <p:cNvPr id="3077" name="Rectangle 5"/>
          <p:cNvSpPr>
            <a:spLocks noGrp="1" noChangeArrowheads="1"/>
          </p:cNvSpPr>
          <p:nvPr>
            <p:ph type="body" idx="1"/>
          </p:nvPr>
        </p:nvSpPr>
        <p:spPr>
          <a:xfrm>
            <a:off x="715963" y="3063875"/>
            <a:ext cx="7772400" cy="3060700"/>
          </a:xfrm>
          <a:noFill/>
          <a:ln/>
          <a:effectLst>
            <a:outerShdw blurRad="63500" dist="35921" dir="2700000" algn="ctr" rotWithShape="0">
              <a:schemeClr val="tx1">
                <a:alpha val="50000"/>
              </a:schemeClr>
            </a:outerShdw>
          </a:effectLst>
        </p:spPr>
        <p:txBody>
          <a:bodyPr/>
          <a:lstStyle/>
          <a:p>
            <a:pPr>
              <a:buFontTx/>
              <a:buNone/>
            </a:pPr>
            <a:r>
              <a:rPr lang="en-US" b="1" dirty="0">
                <a:solidFill>
                  <a:srgbClr val="FFFFFF"/>
                </a:solidFill>
                <a:latin typeface="Arial" charset="0"/>
              </a:rPr>
              <a:t>I.  We Need to Lay Some Things Aside.</a:t>
            </a:r>
          </a:p>
          <a:p>
            <a:pPr>
              <a:buFontTx/>
              <a:buNone/>
            </a:pPr>
            <a:r>
              <a:rPr lang="en-US" b="1" dirty="0">
                <a:solidFill>
                  <a:srgbClr val="FFFFFF"/>
                </a:solidFill>
                <a:latin typeface="Arial" charset="0"/>
              </a:rPr>
              <a:t>	</a:t>
            </a:r>
            <a:r>
              <a:rPr lang="en-US" sz="2800" b="1" dirty="0">
                <a:solidFill>
                  <a:srgbClr val="FFFFFF"/>
                </a:solidFill>
                <a:latin typeface="Arial" charset="0"/>
              </a:rPr>
              <a:t>A.  “Every weight”</a:t>
            </a:r>
          </a:p>
          <a:p>
            <a:pPr lvl="2"/>
            <a:r>
              <a:rPr lang="en-US" b="1" dirty="0">
                <a:solidFill>
                  <a:srgbClr val="FFFFFF"/>
                </a:solidFill>
                <a:latin typeface="Arial" charset="0"/>
              </a:rPr>
              <a:t>Luke 21:34-36</a:t>
            </a:r>
            <a:endParaRPr lang="en-US" b="1" dirty="0" smtClean="0">
              <a:solidFill>
                <a:srgbClr val="FFFFFF"/>
              </a:solidFill>
              <a:latin typeface="Arial" charset="0"/>
            </a:endParaRPr>
          </a:p>
          <a:p>
            <a:pPr>
              <a:buFontTx/>
              <a:buNone/>
            </a:pPr>
            <a:r>
              <a:rPr lang="en-US" sz="2800" b="1" dirty="0" smtClean="0">
                <a:solidFill>
                  <a:srgbClr val="FFFFFF"/>
                </a:solidFill>
                <a:latin typeface="Arial" charset="0"/>
              </a:rPr>
              <a:t>	</a:t>
            </a:r>
            <a:r>
              <a:rPr lang="en-US" sz="2800" b="1" dirty="0">
                <a:solidFill>
                  <a:srgbClr val="FFFFFF"/>
                </a:solidFill>
                <a:latin typeface="Arial" charset="0"/>
              </a:rPr>
              <a:t>B.  “The sin which so easily ensnares us”</a:t>
            </a:r>
            <a:endParaRPr lang="en-US" sz="2800" b="1" dirty="0" smtClean="0">
              <a:solidFill>
                <a:srgbClr val="FFFFFF"/>
              </a:solidFill>
              <a:latin typeface="Arial" charset="0"/>
            </a:endParaRPr>
          </a:p>
          <a:p>
            <a:pPr lvl="2"/>
            <a:r>
              <a:rPr lang="en-US" b="1" dirty="0" smtClean="0">
                <a:solidFill>
                  <a:srgbClr val="FFFFFF"/>
                </a:solidFill>
                <a:latin typeface="Arial" charset="0"/>
              </a:rPr>
              <a:t>Hebrews </a:t>
            </a:r>
            <a:r>
              <a:rPr lang="en-US" b="1" dirty="0">
                <a:solidFill>
                  <a:srgbClr val="FFFFFF"/>
                </a:solidFill>
                <a:latin typeface="Arial" charset="0"/>
              </a:rPr>
              <a:t>10:26-31</a:t>
            </a:r>
          </a:p>
        </p:txBody>
      </p:sp>
      <p:pic>
        <p:nvPicPr>
          <p:cNvPr id="3078" name="Picture 6"/>
          <p:cNvPicPr>
            <a:picLocks noChangeArrowheads="1"/>
          </p:cNvPicPr>
          <p:nvPr/>
        </p:nvPicPr>
        <p:blipFill>
          <a:blip r:embed="rId2"/>
          <a:srcRect/>
          <a:stretch>
            <a:fillRect/>
          </a:stretch>
        </p:blipFill>
        <p:spPr bwMode="auto">
          <a:xfrm>
            <a:off x="6057900" y="436563"/>
            <a:ext cx="2646363" cy="1952625"/>
          </a:xfrm>
          <a:prstGeom prst="rect">
            <a:avLst/>
          </a:prstGeom>
          <a:noFill/>
          <a:ln w="12700">
            <a:noFill/>
            <a:miter lim="800000"/>
            <a:headEnd/>
            <a:tailEnd/>
          </a:ln>
          <a:effectLst/>
        </p:spPr>
      </p:pic>
      <p:sp>
        <p:nvSpPr>
          <p:cNvPr id="3079" name="Rectangle 7"/>
          <p:cNvSpPr>
            <a:spLocks noChangeArrowheads="1"/>
          </p:cNvSpPr>
          <p:nvPr/>
        </p:nvSpPr>
        <p:spPr bwMode="auto">
          <a:xfrm>
            <a:off x="6027738" y="2524125"/>
            <a:ext cx="2665412" cy="336550"/>
          </a:xfrm>
          <a:prstGeom prst="rect">
            <a:avLst/>
          </a:prstGeom>
          <a:noFill/>
          <a:ln w="12700">
            <a:noFill/>
            <a:miter lim="800000"/>
            <a:headEnd/>
            <a:tailEnd/>
          </a:ln>
          <a:effectLst/>
        </p:spPr>
        <p:txBody>
          <a:bodyPr lIns="90488" tIns="44450" rIns="90488" bIns="44450">
            <a:prstTxWarp prst="textNoShape">
              <a:avLst/>
            </a:prstTxWarp>
            <a:spAutoFit/>
          </a:bodyPr>
          <a:lstStyle/>
          <a:p>
            <a:pPr algn="ctr">
              <a:spcBef>
                <a:spcPct val="50000"/>
              </a:spcBef>
            </a:pPr>
            <a:r>
              <a:rPr lang="en-US" sz="1600" b="1">
                <a:solidFill>
                  <a:schemeClr val="bg1"/>
                </a:solidFill>
                <a:latin typeface="Arial" charset="0"/>
              </a:rPr>
              <a:t>Ancient Race Track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076"/>
                                        </p:tgtEl>
                                        <p:attrNameLst>
                                          <p:attrName>style.visibility</p:attrName>
                                        </p:attrNameLst>
                                      </p:cBhvr>
                                      <p:to>
                                        <p:strVal val="visible"/>
                                      </p:to>
                                    </p:set>
                                    <p:anim calcmode="lin" valueType="num">
                                      <p:cBhvr>
                                        <p:cTn id="7" dur="1000" fill="hold"/>
                                        <p:tgtEl>
                                          <p:spTgt spid="3076"/>
                                        </p:tgtEl>
                                        <p:attrNameLst>
                                          <p:attrName>ppt_w</p:attrName>
                                        </p:attrNameLst>
                                      </p:cBhvr>
                                      <p:tavLst>
                                        <p:tav tm="0">
                                          <p:val>
                                            <p:strVal val="#ppt_w*0.70"/>
                                          </p:val>
                                        </p:tav>
                                        <p:tav tm="100000">
                                          <p:val>
                                            <p:strVal val="#ppt_w"/>
                                          </p:val>
                                        </p:tav>
                                      </p:tavLst>
                                    </p:anim>
                                    <p:anim calcmode="lin" valueType="num">
                                      <p:cBhvr>
                                        <p:cTn id="8" dur="1000" fill="hold"/>
                                        <p:tgtEl>
                                          <p:spTgt spid="3076"/>
                                        </p:tgtEl>
                                        <p:attrNameLst>
                                          <p:attrName>ppt_h</p:attrName>
                                        </p:attrNameLst>
                                      </p:cBhvr>
                                      <p:tavLst>
                                        <p:tav tm="0">
                                          <p:val>
                                            <p:strVal val="#ppt_h"/>
                                          </p:val>
                                        </p:tav>
                                        <p:tav tm="100000">
                                          <p:val>
                                            <p:strVal val="#ppt_h"/>
                                          </p:val>
                                        </p:tav>
                                      </p:tavLst>
                                    </p:anim>
                                    <p:animEffect transition="in" filter="fade">
                                      <p:cBhvr>
                                        <p:cTn id="9" dur="1000"/>
                                        <p:tgtEl>
                                          <p:spTgt spid="3076"/>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3077">
                                            <p:txEl>
                                              <p:pRg st="0" end="0"/>
                                            </p:txEl>
                                          </p:spTgt>
                                        </p:tgtEl>
                                        <p:attrNameLst>
                                          <p:attrName>style.visibility</p:attrName>
                                        </p:attrNameLst>
                                      </p:cBhvr>
                                      <p:to>
                                        <p:strVal val="visible"/>
                                      </p:to>
                                    </p:set>
                                    <p:anim calcmode="lin" valueType="num">
                                      <p:cBhvr>
                                        <p:cTn id="14" dur="1000" fill="hold"/>
                                        <p:tgtEl>
                                          <p:spTgt spid="3077">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07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07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077">
                                            <p:txEl>
                                              <p:pRg st="1" end="1"/>
                                            </p:txEl>
                                          </p:spTgt>
                                        </p:tgtEl>
                                        <p:attrNameLst>
                                          <p:attrName>style.visibility</p:attrName>
                                        </p:attrNameLst>
                                      </p:cBhvr>
                                      <p:to>
                                        <p:strVal val="visible"/>
                                      </p:to>
                                    </p:set>
                                    <p:animEffect transition="in" filter="fade">
                                      <p:cBhvr>
                                        <p:cTn id="21" dur="1000"/>
                                        <p:tgtEl>
                                          <p:spTgt spid="3077">
                                            <p:txEl>
                                              <p:pRg st="1" end="1"/>
                                            </p:txEl>
                                          </p:spTgt>
                                        </p:tgtEl>
                                      </p:cBhvr>
                                    </p:animEffect>
                                    <p:anim calcmode="lin" valueType="num">
                                      <p:cBhvr>
                                        <p:cTn id="22" dur="1000" fill="hold"/>
                                        <p:tgtEl>
                                          <p:spTgt spid="307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077">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grpId="0" nodeType="withEffect">
                                  <p:stCondLst>
                                    <p:cond delay="0"/>
                                  </p:stCondLst>
                                  <p:childTnLst>
                                    <p:set>
                                      <p:cBhvr>
                                        <p:cTn id="25" dur="1" fill="hold">
                                          <p:stCondLst>
                                            <p:cond delay="0"/>
                                          </p:stCondLst>
                                        </p:cTn>
                                        <p:tgtEl>
                                          <p:spTgt spid="3077">
                                            <p:txEl>
                                              <p:pRg st="2" end="2"/>
                                            </p:txEl>
                                          </p:spTgt>
                                        </p:tgtEl>
                                        <p:attrNameLst>
                                          <p:attrName>style.visibility</p:attrName>
                                        </p:attrNameLst>
                                      </p:cBhvr>
                                      <p:to>
                                        <p:strVal val="visible"/>
                                      </p:to>
                                    </p:set>
                                    <p:animEffect transition="in" filter="fade">
                                      <p:cBhvr>
                                        <p:cTn id="26" dur="1000"/>
                                        <p:tgtEl>
                                          <p:spTgt spid="3077">
                                            <p:txEl>
                                              <p:pRg st="2" end="2"/>
                                            </p:txEl>
                                          </p:spTgt>
                                        </p:tgtEl>
                                      </p:cBhvr>
                                    </p:animEffect>
                                    <p:anim calcmode="lin" valueType="num">
                                      <p:cBhvr>
                                        <p:cTn id="27" dur="1000" fill="hold"/>
                                        <p:tgtEl>
                                          <p:spTgt spid="307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07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077">
                                            <p:txEl>
                                              <p:pRg st="3" end="3"/>
                                            </p:txEl>
                                          </p:spTgt>
                                        </p:tgtEl>
                                        <p:attrNameLst>
                                          <p:attrName>style.visibility</p:attrName>
                                        </p:attrNameLst>
                                      </p:cBhvr>
                                      <p:to>
                                        <p:strVal val="visible"/>
                                      </p:to>
                                    </p:set>
                                    <p:animEffect transition="in" filter="fade">
                                      <p:cBhvr>
                                        <p:cTn id="33" dur="1000"/>
                                        <p:tgtEl>
                                          <p:spTgt spid="3077">
                                            <p:txEl>
                                              <p:pRg st="3" end="3"/>
                                            </p:txEl>
                                          </p:spTgt>
                                        </p:tgtEl>
                                      </p:cBhvr>
                                    </p:animEffect>
                                    <p:anim calcmode="lin" valueType="num">
                                      <p:cBhvr>
                                        <p:cTn id="34" dur="1000" fill="hold"/>
                                        <p:tgtEl>
                                          <p:spTgt spid="307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077">
                                            <p:txEl>
                                              <p:pRg st="3" end="3"/>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077">
                                            <p:txEl>
                                              <p:pRg st="4" end="4"/>
                                            </p:txEl>
                                          </p:spTgt>
                                        </p:tgtEl>
                                        <p:attrNameLst>
                                          <p:attrName>style.visibility</p:attrName>
                                        </p:attrNameLst>
                                      </p:cBhvr>
                                      <p:to>
                                        <p:strVal val="visible"/>
                                      </p:to>
                                    </p:set>
                                    <p:animEffect transition="in" filter="fade">
                                      <p:cBhvr>
                                        <p:cTn id="38" dur="1000"/>
                                        <p:tgtEl>
                                          <p:spTgt spid="3077">
                                            <p:txEl>
                                              <p:pRg st="4" end="4"/>
                                            </p:txEl>
                                          </p:spTgt>
                                        </p:tgtEl>
                                      </p:cBhvr>
                                    </p:animEffect>
                                    <p:anim calcmode="lin" valueType="num">
                                      <p:cBhvr>
                                        <p:cTn id="39" dur="1000" fill="hold"/>
                                        <p:tgtEl>
                                          <p:spTgt spid="3077">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07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P spid="3077" grpId="0" build="p" autoUpdateAnimBg="0"/>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5988050" y="377825"/>
            <a:ext cx="2787650" cy="210185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4100" name="Rectangle 4"/>
          <p:cNvSpPr>
            <a:spLocks noGrp="1" noChangeArrowheads="1"/>
          </p:cNvSpPr>
          <p:nvPr>
            <p:ph type="title"/>
          </p:nvPr>
        </p:nvSpPr>
        <p:spPr>
          <a:xfrm>
            <a:off x="571500" y="609600"/>
            <a:ext cx="4992688" cy="1549400"/>
          </a:xfrm>
          <a:noFill/>
          <a:ln/>
          <a:effectLst>
            <a:outerShdw blurRad="63500" dist="35921" dir="2700000" algn="ctr" rotWithShape="0">
              <a:schemeClr val="tx1">
                <a:alpha val="50000"/>
              </a:schemeClr>
            </a:outerShdw>
          </a:effectLst>
        </p:spPr>
        <p:txBody>
          <a:bodyPr/>
          <a:lstStyle/>
          <a:p>
            <a:r>
              <a:rPr lang="en-US" sz="4000" b="1" dirty="0">
                <a:solidFill>
                  <a:srgbClr val="FFFFFF"/>
                </a:solidFill>
                <a:latin typeface="Arial" charset="0"/>
              </a:rPr>
              <a:t>“The Race That is Set Before Us”</a:t>
            </a:r>
            <a:r>
              <a:rPr lang="en-US" sz="1800" b="1" dirty="0">
                <a:solidFill>
                  <a:srgbClr val="FFFFFF"/>
                </a:solidFill>
                <a:latin typeface="Arial" charset="0"/>
              </a:rPr>
              <a:t/>
            </a:r>
            <a:br>
              <a:rPr lang="en-US" sz="1800" b="1" dirty="0">
                <a:solidFill>
                  <a:srgbClr val="FFFFFF"/>
                </a:solidFill>
                <a:latin typeface="Arial" charset="0"/>
              </a:rPr>
            </a:br>
            <a:r>
              <a:rPr lang="en-US" sz="2000" b="1" dirty="0">
                <a:solidFill>
                  <a:srgbClr val="FFFFFF"/>
                </a:solidFill>
                <a:latin typeface="Arial" charset="0"/>
              </a:rPr>
              <a:t>(Hebrews 12:1-3)</a:t>
            </a:r>
          </a:p>
        </p:txBody>
      </p:sp>
      <p:sp>
        <p:nvSpPr>
          <p:cNvPr id="4101" name="Rectangle 5"/>
          <p:cNvSpPr>
            <a:spLocks noGrp="1" noChangeArrowheads="1"/>
          </p:cNvSpPr>
          <p:nvPr>
            <p:ph type="body" idx="1"/>
          </p:nvPr>
        </p:nvSpPr>
        <p:spPr>
          <a:xfrm>
            <a:off x="715963" y="3063875"/>
            <a:ext cx="7772400" cy="3060700"/>
          </a:xfrm>
          <a:noFill/>
          <a:ln/>
          <a:effectLst>
            <a:outerShdw blurRad="63500" dist="35921" dir="2700000" algn="ctr" rotWithShape="0">
              <a:schemeClr val="tx1">
                <a:alpha val="50000"/>
              </a:schemeClr>
            </a:outerShdw>
          </a:effectLst>
        </p:spPr>
        <p:txBody>
          <a:bodyPr/>
          <a:lstStyle/>
          <a:p>
            <a:pPr>
              <a:buFontTx/>
              <a:buNone/>
            </a:pPr>
            <a:r>
              <a:rPr lang="en-US" b="1" dirty="0">
                <a:solidFill>
                  <a:srgbClr val="FFFFFF"/>
                </a:solidFill>
                <a:latin typeface="Arial" charset="0"/>
              </a:rPr>
              <a:t>II.  We Need to Have Endurance.</a:t>
            </a:r>
          </a:p>
          <a:p>
            <a:pPr>
              <a:buFontTx/>
              <a:buNone/>
            </a:pPr>
            <a:r>
              <a:rPr lang="en-US" b="1" dirty="0">
                <a:solidFill>
                  <a:srgbClr val="FFFFFF"/>
                </a:solidFill>
                <a:latin typeface="Arial" charset="0"/>
              </a:rPr>
              <a:t>	</a:t>
            </a:r>
            <a:r>
              <a:rPr lang="en-US" sz="2800" b="1" dirty="0">
                <a:solidFill>
                  <a:srgbClr val="FFFFFF"/>
                </a:solidFill>
                <a:latin typeface="Arial" charset="0"/>
              </a:rPr>
              <a:t>A.  Jesus encourages endurance.</a:t>
            </a:r>
            <a:endParaRPr lang="en-US" sz="2800" b="1" dirty="0" smtClean="0">
              <a:solidFill>
                <a:srgbClr val="FFFFFF"/>
              </a:solidFill>
              <a:latin typeface="Arial" charset="0"/>
            </a:endParaRPr>
          </a:p>
          <a:p>
            <a:pPr lvl="2"/>
            <a:r>
              <a:rPr lang="en-US" b="1" dirty="0" smtClean="0">
                <a:solidFill>
                  <a:srgbClr val="FFFFFF"/>
                </a:solidFill>
                <a:latin typeface="Arial" charset="0"/>
              </a:rPr>
              <a:t>Matthew </a:t>
            </a:r>
            <a:r>
              <a:rPr lang="en-US" b="1" dirty="0">
                <a:solidFill>
                  <a:srgbClr val="FFFFFF"/>
                </a:solidFill>
                <a:latin typeface="Arial" charset="0"/>
              </a:rPr>
              <a:t>10:22 </a:t>
            </a:r>
            <a:endParaRPr lang="en-US" sz="2800" b="1" dirty="0">
              <a:solidFill>
                <a:srgbClr val="FFFFFF"/>
              </a:solidFill>
              <a:latin typeface="Arial" charset="0"/>
            </a:endParaRPr>
          </a:p>
          <a:p>
            <a:pPr>
              <a:buFontTx/>
              <a:buNone/>
            </a:pPr>
            <a:r>
              <a:rPr lang="en-US" sz="2800" b="1" dirty="0">
                <a:solidFill>
                  <a:srgbClr val="FFFFFF"/>
                </a:solidFill>
                <a:latin typeface="Arial" charset="0"/>
              </a:rPr>
              <a:t>	B.  The Hebrew writer on endurance.</a:t>
            </a:r>
          </a:p>
          <a:p>
            <a:pPr lvl="2"/>
            <a:r>
              <a:rPr lang="en-US" b="1" dirty="0">
                <a:solidFill>
                  <a:srgbClr val="FFFFFF"/>
                </a:solidFill>
                <a:latin typeface="Arial" charset="0"/>
              </a:rPr>
              <a:t>Hebrews 6:11-</a:t>
            </a:r>
            <a:r>
              <a:rPr lang="en-US" b="1" dirty="0" smtClean="0">
                <a:solidFill>
                  <a:srgbClr val="FFFFFF"/>
                </a:solidFill>
                <a:latin typeface="Arial" charset="0"/>
              </a:rPr>
              <a:t>15</a:t>
            </a:r>
            <a:endParaRPr lang="en-US" sz="2800" b="1" dirty="0" smtClean="0">
              <a:solidFill>
                <a:srgbClr val="FFFFFF"/>
              </a:solidFill>
              <a:latin typeface="Arial" charset="0"/>
            </a:endParaRPr>
          </a:p>
          <a:p>
            <a:pPr>
              <a:buFontTx/>
              <a:buNone/>
            </a:pPr>
            <a:r>
              <a:rPr lang="en-US" sz="2800" b="1" dirty="0">
                <a:solidFill>
                  <a:srgbClr val="FFFFFF"/>
                </a:solidFill>
                <a:latin typeface="Arial" charset="0"/>
              </a:rPr>
              <a:t>	C.  Paul on Endurance. </a:t>
            </a:r>
          </a:p>
          <a:p>
            <a:pPr lvl="2"/>
            <a:r>
              <a:rPr lang="en-US" b="1" dirty="0">
                <a:solidFill>
                  <a:srgbClr val="FFFFFF"/>
                </a:solidFill>
                <a:latin typeface="Arial" charset="0"/>
              </a:rPr>
              <a:t>Romans</a:t>
            </a:r>
            <a:r>
              <a:rPr lang="en-US" b="1" dirty="0" smtClean="0">
                <a:solidFill>
                  <a:srgbClr val="FFFFFF"/>
                </a:solidFill>
                <a:latin typeface="Arial" charset="0"/>
              </a:rPr>
              <a:t> 2:5-10</a:t>
            </a:r>
            <a:endParaRPr lang="en-US" b="1" dirty="0">
              <a:solidFill>
                <a:srgbClr val="FFFFFF"/>
              </a:solidFill>
              <a:latin typeface="Arial" charset="0"/>
            </a:endParaRPr>
          </a:p>
        </p:txBody>
      </p:sp>
      <p:pic>
        <p:nvPicPr>
          <p:cNvPr id="4102" name="Picture 6"/>
          <p:cNvPicPr>
            <a:picLocks noChangeArrowheads="1"/>
          </p:cNvPicPr>
          <p:nvPr/>
        </p:nvPicPr>
        <p:blipFill>
          <a:blip r:embed="rId2"/>
          <a:srcRect/>
          <a:stretch>
            <a:fillRect/>
          </a:stretch>
        </p:blipFill>
        <p:spPr bwMode="auto">
          <a:xfrm>
            <a:off x="6057900" y="436563"/>
            <a:ext cx="2646363" cy="1952625"/>
          </a:xfrm>
          <a:prstGeom prst="rect">
            <a:avLst/>
          </a:prstGeom>
          <a:noFill/>
          <a:ln w="12700">
            <a:noFill/>
            <a:miter lim="800000"/>
            <a:headEnd/>
            <a:tailEnd/>
          </a:ln>
          <a:effectLst/>
        </p:spPr>
      </p:pic>
      <p:sp>
        <p:nvSpPr>
          <p:cNvPr id="4103" name="Rectangle 7"/>
          <p:cNvSpPr>
            <a:spLocks noChangeArrowheads="1"/>
          </p:cNvSpPr>
          <p:nvPr/>
        </p:nvSpPr>
        <p:spPr bwMode="auto">
          <a:xfrm>
            <a:off x="6027738" y="2524125"/>
            <a:ext cx="2665412" cy="336550"/>
          </a:xfrm>
          <a:prstGeom prst="rect">
            <a:avLst/>
          </a:prstGeom>
          <a:noFill/>
          <a:ln w="12700">
            <a:noFill/>
            <a:miter lim="800000"/>
            <a:headEnd/>
            <a:tailEnd/>
          </a:ln>
          <a:effectLst/>
        </p:spPr>
        <p:txBody>
          <a:bodyPr lIns="90488" tIns="44450" rIns="90488" bIns="44450">
            <a:prstTxWarp prst="textNoShape">
              <a:avLst/>
            </a:prstTxWarp>
            <a:spAutoFit/>
          </a:bodyPr>
          <a:lstStyle/>
          <a:p>
            <a:pPr algn="ctr">
              <a:spcBef>
                <a:spcPct val="50000"/>
              </a:spcBef>
            </a:pPr>
            <a:r>
              <a:rPr lang="en-US" sz="1600" b="1">
                <a:solidFill>
                  <a:schemeClr val="bg1"/>
                </a:solidFill>
                <a:latin typeface="Arial" charset="0"/>
              </a:rPr>
              <a:t>Ancient Race Track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4101">
                                            <p:txEl>
                                              <p:pRg st="0" end="0"/>
                                            </p:txEl>
                                          </p:spTgt>
                                        </p:tgtEl>
                                        <p:attrNameLst>
                                          <p:attrName>style.visibility</p:attrName>
                                        </p:attrNameLst>
                                      </p:cBhvr>
                                      <p:to>
                                        <p:strVal val="visible"/>
                                      </p:to>
                                    </p:set>
                                    <p:anim calcmode="lin" valueType="num">
                                      <p:cBhvr>
                                        <p:cTn id="7" dur="1000" fill="hold"/>
                                        <p:tgtEl>
                                          <p:spTgt spid="4101">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410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4101">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101">
                                            <p:txEl>
                                              <p:pRg st="1" end="1"/>
                                            </p:txEl>
                                          </p:spTgt>
                                        </p:tgtEl>
                                        <p:attrNameLst>
                                          <p:attrName>style.visibility</p:attrName>
                                        </p:attrNameLst>
                                      </p:cBhvr>
                                      <p:to>
                                        <p:strVal val="visible"/>
                                      </p:to>
                                    </p:set>
                                    <p:animEffect transition="in" filter="fade">
                                      <p:cBhvr>
                                        <p:cTn id="14" dur="1000"/>
                                        <p:tgtEl>
                                          <p:spTgt spid="4101">
                                            <p:txEl>
                                              <p:pRg st="1" end="1"/>
                                            </p:txEl>
                                          </p:spTgt>
                                        </p:tgtEl>
                                      </p:cBhvr>
                                    </p:animEffect>
                                    <p:anim calcmode="lin" valueType="num">
                                      <p:cBhvr>
                                        <p:cTn id="15" dur="1000" fill="hold"/>
                                        <p:tgtEl>
                                          <p:spTgt spid="410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01">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4101">
                                            <p:txEl>
                                              <p:pRg st="2" end="2"/>
                                            </p:txEl>
                                          </p:spTgt>
                                        </p:tgtEl>
                                        <p:attrNameLst>
                                          <p:attrName>style.visibility</p:attrName>
                                        </p:attrNameLst>
                                      </p:cBhvr>
                                      <p:to>
                                        <p:strVal val="visible"/>
                                      </p:to>
                                    </p:set>
                                    <p:animEffect transition="in" filter="fade">
                                      <p:cBhvr>
                                        <p:cTn id="19" dur="1000"/>
                                        <p:tgtEl>
                                          <p:spTgt spid="4101">
                                            <p:txEl>
                                              <p:pRg st="2" end="2"/>
                                            </p:txEl>
                                          </p:spTgt>
                                        </p:tgtEl>
                                      </p:cBhvr>
                                    </p:animEffect>
                                    <p:anim calcmode="lin" valueType="num">
                                      <p:cBhvr>
                                        <p:cTn id="20" dur="1000" fill="hold"/>
                                        <p:tgtEl>
                                          <p:spTgt spid="4101">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10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4101">
                                            <p:txEl>
                                              <p:pRg st="3" end="3"/>
                                            </p:txEl>
                                          </p:spTgt>
                                        </p:tgtEl>
                                        <p:attrNameLst>
                                          <p:attrName>style.visibility</p:attrName>
                                        </p:attrNameLst>
                                      </p:cBhvr>
                                      <p:to>
                                        <p:strVal val="visible"/>
                                      </p:to>
                                    </p:set>
                                    <p:animEffect transition="in" filter="fade">
                                      <p:cBhvr>
                                        <p:cTn id="26" dur="1000"/>
                                        <p:tgtEl>
                                          <p:spTgt spid="4101">
                                            <p:txEl>
                                              <p:pRg st="3" end="3"/>
                                            </p:txEl>
                                          </p:spTgt>
                                        </p:tgtEl>
                                      </p:cBhvr>
                                    </p:animEffect>
                                    <p:anim calcmode="lin" valueType="num">
                                      <p:cBhvr>
                                        <p:cTn id="27" dur="1000" fill="hold"/>
                                        <p:tgtEl>
                                          <p:spTgt spid="4101">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101">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4101">
                                            <p:txEl>
                                              <p:pRg st="4" end="4"/>
                                            </p:txEl>
                                          </p:spTgt>
                                        </p:tgtEl>
                                        <p:attrNameLst>
                                          <p:attrName>style.visibility</p:attrName>
                                        </p:attrNameLst>
                                      </p:cBhvr>
                                      <p:to>
                                        <p:strVal val="visible"/>
                                      </p:to>
                                    </p:set>
                                    <p:animEffect transition="in" filter="fade">
                                      <p:cBhvr>
                                        <p:cTn id="31" dur="1000"/>
                                        <p:tgtEl>
                                          <p:spTgt spid="4101">
                                            <p:txEl>
                                              <p:pRg st="4" end="4"/>
                                            </p:txEl>
                                          </p:spTgt>
                                        </p:tgtEl>
                                      </p:cBhvr>
                                    </p:animEffect>
                                    <p:anim calcmode="lin" valueType="num">
                                      <p:cBhvr>
                                        <p:cTn id="32" dur="1000" fill="hold"/>
                                        <p:tgtEl>
                                          <p:spTgt spid="4101">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10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4101">
                                            <p:txEl>
                                              <p:pRg st="5" end="5"/>
                                            </p:txEl>
                                          </p:spTgt>
                                        </p:tgtEl>
                                        <p:attrNameLst>
                                          <p:attrName>style.visibility</p:attrName>
                                        </p:attrNameLst>
                                      </p:cBhvr>
                                      <p:to>
                                        <p:strVal val="visible"/>
                                      </p:to>
                                    </p:set>
                                    <p:animEffect transition="in" filter="fade">
                                      <p:cBhvr>
                                        <p:cTn id="38" dur="1000"/>
                                        <p:tgtEl>
                                          <p:spTgt spid="4101">
                                            <p:txEl>
                                              <p:pRg st="5" end="5"/>
                                            </p:txEl>
                                          </p:spTgt>
                                        </p:tgtEl>
                                      </p:cBhvr>
                                    </p:animEffect>
                                    <p:anim calcmode="lin" valueType="num">
                                      <p:cBhvr>
                                        <p:cTn id="39" dur="1000" fill="hold"/>
                                        <p:tgtEl>
                                          <p:spTgt spid="4101">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4101">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4101">
                                            <p:txEl>
                                              <p:pRg st="6" end="6"/>
                                            </p:txEl>
                                          </p:spTgt>
                                        </p:tgtEl>
                                        <p:attrNameLst>
                                          <p:attrName>style.visibility</p:attrName>
                                        </p:attrNameLst>
                                      </p:cBhvr>
                                      <p:to>
                                        <p:strVal val="visible"/>
                                      </p:to>
                                    </p:set>
                                    <p:animEffect transition="in" filter="fade">
                                      <p:cBhvr>
                                        <p:cTn id="43" dur="1000"/>
                                        <p:tgtEl>
                                          <p:spTgt spid="4101">
                                            <p:txEl>
                                              <p:pRg st="6" end="6"/>
                                            </p:txEl>
                                          </p:spTgt>
                                        </p:tgtEl>
                                      </p:cBhvr>
                                    </p:animEffect>
                                    <p:anim calcmode="lin" valueType="num">
                                      <p:cBhvr>
                                        <p:cTn id="44" dur="1000" fill="hold"/>
                                        <p:tgtEl>
                                          <p:spTgt spid="4101">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410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1" grpId="0" build="p" autoUpdateAnimBg="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5123" name="Rectangle 3"/>
          <p:cNvSpPr>
            <a:spLocks noChangeArrowheads="1"/>
          </p:cNvSpPr>
          <p:nvPr/>
        </p:nvSpPr>
        <p:spPr bwMode="auto">
          <a:xfrm>
            <a:off x="5988050" y="377825"/>
            <a:ext cx="2787650" cy="210185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5124" name="Rectangle 4"/>
          <p:cNvSpPr>
            <a:spLocks noGrp="1" noChangeArrowheads="1"/>
          </p:cNvSpPr>
          <p:nvPr>
            <p:ph type="title"/>
          </p:nvPr>
        </p:nvSpPr>
        <p:spPr>
          <a:xfrm>
            <a:off x="571500" y="609600"/>
            <a:ext cx="4992688" cy="1549400"/>
          </a:xfrm>
          <a:noFill/>
          <a:ln/>
          <a:effectLst>
            <a:outerShdw blurRad="63500" dist="35921" dir="2700000" algn="ctr" rotWithShape="0">
              <a:schemeClr val="tx1">
                <a:alpha val="50000"/>
              </a:schemeClr>
            </a:outerShdw>
          </a:effectLst>
        </p:spPr>
        <p:txBody>
          <a:bodyPr/>
          <a:lstStyle/>
          <a:p>
            <a:r>
              <a:rPr lang="en-US" sz="4000" b="1" dirty="0">
                <a:solidFill>
                  <a:srgbClr val="FFFFFF"/>
                </a:solidFill>
                <a:latin typeface="Arial" charset="0"/>
              </a:rPr>
              <a:t>“The Race That is Set Before Us”</a:t>
            </a:r>
            <a:r>
              <a:rPr lang="en-US" sz="1800" b="1" dirty="0">
                <a:solidFill>
                  <a:srgbClr val="FFFFFF"/>
                </a:solidFill>
                <a:latin typeface="Arial" charset="0"/>
              </a:rPr>
              <a:t/>
            </a:r>
            <a:br>
              <a:rPr lang="en-US" sz="1800" b="1" dirty="0">
                <a:solidFill>
                  <a:srgbClr val="FFFFFF"/>
                </a:solidFill>
                <a:latin typeface="Arial" charset="0"/>
              </a:rPr>
            </a:br>
            <a:r>
              <a:rPr lang="en-US" sz="2000" b="1" dirty="0">
                <a:solidFill>
                  <a:srgbClr val="FFFFFF"/>
                </a:solidFill>
                <a:latin typeface="Arial" charset="0"/>
              </a:rPr>
              <a:t>(Hebrews 12:1-3)</a:t>
            </a:r>
          </a:p>
        </p:txBody>
      </p:sp>
      <p:sp>
        <p:nvSpPr>
          <p:cNvPr id="5125" name="Rectangle 5"/>
          <p:cNvSpPr>
            <a:spLocks noGrp="1" noChangeArrowheads="1"/>
          </p:cNvSpPr>
          <p:nvPr>
            <p:ph type="body" idx="1"/>
          </p:nvPr>
        </p:nvSpPr>
        <p:spPr>
          <a:xfrm>
            <a:off x="715963" y="3063875"/>
            <a:ext cx="7772400" cy="3060700"/>
          </a:xfrm>
          <a:noFill/>
          <a:ln/>
          <a:effectLst>
            <a:outerShdw blurRad="63500" dist="35921" dir="2700000" algn="ctr" rotWithShape="0">
              <a:schemeClr val="tx1">
                <a:alpha val="50000"/>
              </a:schemeClr>
            </a:outerShdw>
          </a:effectLst>
        </p:spPr>
        <p:txBody>
          <a:bodyPr/>
          <a:lstStyle/>
          <a:p>
            <a:pPr>
              <a:buFontTx/>
              <a:buNone/>
            </a:pPr>
            <a:r>
              <a:rPr lang="en-US" b="1" dirty="0">
                <a:solidFill>
                  <a:srgbClr val="FFFFFF"/>
                </a:solidFill>
                <a:latin typeface="Arial" charset="0"/>
              </a:rPr>
              <a:t>III.  We Need to Focus on Jesus.</a:t>
            </a:r>
          </a:p>
          <a:p>
            <a:pPr>
              <a:buFontTx/>
              <a:buNone/>
            </a:pPr>
            <a:r>
              <a:rPr lang="en-US" b="1" dirty="0">
                <a:solidFill>
                  <a:srgbClr val="FFFFFF"/>
                </a:solidFill>
                <a:latin typeface="Arial" charset="0"/>
              </a:rPr>
              <a:t>	</a:t>
            </a:r>
            <a:r>
              <a:rPr lang="en-US" sz="2800" b="1" dirty="0">
                <a:solidFill>
                  <a:srgbClr val="FFFFFF"/>
                </a:solidFill>
                <a:latin typeface="Arial" charset="0"/>
              </a:rPr>
              <a:t>A.  “Looking Unto Jesus” (vs. 2)</a:t>
            </a:r>
          </a:p>
          <a:p>
            <a:pPr lvl="2"/>
            <a:r>
              <a:rPr lang="en-US" b="1" dirty="0">
                <a:solidFill>
                  <a:srgbClr val="FFFFFF"/>
                </a:solidFill>
                <a:latin typeface="Arial" charset="0"/>
              </a:rPr>
              <a:t>Colossians 3:1-</a:t>
            </a:r>
            <a:r>
              <a:rPr lang="en-US" b="1" dirty="0" smtClean="0">
                <a:solidFill>
                  <a:srgbClr val="FFFFFF"/>
                </a:solidFill>
                <a:latin typeface="Arial" charset="0"/>
              </a:rPr>
              <a:t>2</a:t>
            </a:r>
          </a:p>
          <a:p>
            <a:pPr lvl="2"/>
            <a:r>
              <a:rPr lang="en-US" b="1" dirty="0">
                <a:solidFill>
                  <a:srgbClr val="FFFFFF"/>
                </a:solidFill>
                <a:latin typeface="Arial" charset="0"/>
              </a:rPr>
              <a:t>Hebrews 6:19-</a:t>
            </a:r>
            <a:r>
              <a:rPr lang="en-US" b="1" dirty="0" smtClean="0">
                <a:solidFill>
                  <a:srgbClr val="FFFFFF"/>
                </a:solidFill>
                <a:latin typeface="Arial" charset="0"/>
              </a:rPr>
              <a:t>20</a:t>
            </a:r>
            <a:endParaRPr lang="en-US" sz="2800" b="1" dirty="0" smtClean="0">
              <a:solidFill>
                <a:srgbClr val="FFFFFF"/>
              </a:solidFill>
              <a:latin typeface="Arial" charset="0"/>
            </a:endParaRPr>
          </a:p>
          <a:p>
            <a:pPr>
              <a:buFontTx/>
              <a:buNone/>
            </a:pPr>
            <a:r>
              <a:rPr lang="en-US" sz="2800" b="1" dirty="0">
                <a:solidFill>
                  <a:srgbClr val="FFFFFF"/>
                </a:solidFill>
                <a:latin typeface="Arial" charset="0"/>
              </a:rPr>
              <a:t>	B.  “Consider Him” (vs. 3).</a:t>
            </a:r>
            <a:endParaRPr lang="en-US" sz="2800" b="1" dirty="0" smtClean="0">
              <a:solidFill>
                <a:srgbClr val="FFFFFF"/>
              </a:solidFill>
              <a:latin typeface="Arial" charset="0"/>
            </a:endParaRPr>
          </a:p>
          <a:p>
            <a:pPr lvl="2"/>
            <a:r>
              <a:rPr lang="en-US" b="1" dirty="0" smtClean="0">
                <a:solidFill>
                  <a:srgbClr val="FFFFFF"/>
                </a:solidFill>
                <a:latin typeface="Arial" charset="0"/>
              </a:rPr>
              <a:t>2 Peter 3:14-15</a:t>
            </a:r>
            <a:endParaRPr lang="en-US" b="1" dirty="0">
              <a:solidFill>
                <a:srgbClr val="FFFFFF"/>
              </a:solidFill>
              <a:latin typeface="Arial" charset="0"/>
            </a:endParaRPr>
          </a:p>
        </p:txBody>
      </p:sp>
      <p:pic>
        <p:nvPicPr>
          <p:cNvPr id="5126" name="Picture 6"/>
          <p:cNvPicPr>
            <a:picLocks noChangeArrowheads="1"/>
          </p:cNvPicPr>
          <p:nvPr/>
        </p:nvPicPr>
        <p:blipFill>
          <a:blip r:embed="rId2"/>
          <a:srcRect/>
          <a:stretch>
            <a:fillRect/>
          </a:stretch>
        </p:blipFill>
        <p:spPr bwMode="auto">
          <a:xfrm>
            <a:off x="6057900" y="436563"/>
            <a:ext cx="2646363" cy="1952625"/>
          </a:xfrm>
          <a:prstGeom prst="rect">
            <a:avLst/>
          </a:prstGeom>
          <a:noFill/>
          <a:ln w="12700">
            <a:noFill/>
            <a:miter lim="800000"/>
            <a:headEnd/>
            <a:tailEnd/>
          </a:ln>
          <a:effectLst/>
        </p:spPr>
      </p:pic>
      <p:sp>
        <p:nvSpPr>
          <p:cNvPr id="5127" name="Rectangle 7"/>
          <p:cNvSpPr>
            <a:spLocks noChangeArrowheads="1"/>
          </p:cNvSpPr>
          <p:nvPr/>
        </p:nvSpPr>
        <p:spPr bwMode="auto">
          <a:xfrm>
            <a:off x="6027738" y="2524125"/>
            <a:ext cx="2665412" cy="336550"/>
          </a:xfrm>
          <a:prstGeom prst="rect">
            <a:avLst/>
          </a:prstGeom>
          <a:noFill/>
          <a:ln w="12700">
            <a:noFill/>
            <a:miter lim="800000"/>
            <a:headEnd/>
            <a:tailEnd/>
          </a:ln>
          <a:effectLst/>
        </p:spPr>
        <p:txBody>
          <a:bodyPr lIns="90488" tIns="44450" rIns="90488" bIns="44450">
            <a:prstTxWarp prst="textNoShape">
              <a:avLst/>
            </a:prstTxWarp>
            <a:spAutoFit/>
          </a:bodyPr>
          <a:lstStyle/>
          <a:p>
            <a:pPr algn="ctr">
              <a:spcBef>
                <a:spcPct val="50000"/>
              </a:spcBef>
            </a:pPr>
            <a:r>
              <a:rPr lang="en-US" sz="1600" b="1">
                <a:solidFill>
                  <a:schemeClr val="bg1"/>
                </a:solidFill>
                <a:latin typeface="Arial" charset="0"/>
              </a:rPr>
              <a:t>Ancient Race Track</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125">
                                            <p:txEl>
                                              <p:pRg st="0" end="0"/>
                                            </p:txEl>
                                          </p:spTgt>
                                        </p:tgtEl>
                                        <p:attrNameLst>
                                          <p:attrName>style.visibility</p:attrName>
                                        </p:attrNameLst>
                                      </p:cBhvr>
                                      <p:to>
                                        <p:strVal val="visible"/>
                                      </p:to>
                                    </p:set>
                                    <p:anim calcmode="lin" valueType="num">
                                      <p:cBhvr>
                                        <p:cTn id="7" dur="1000" fill="hold"/>
                                        <p:tgtEl>
                                          <p:spTgt spid="5125">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5125">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512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5">
                                            <p:txEl>
                                              <p:pRg st="1" end="1"/>
                                            </p:txEl>
                                          </p:spTgt>
                                        </p:tgtEl>
                                        <p:attrNameLst>
                                          <p:attrName>style.visibility</p:attrName>
                                        </p:attrNameLst>
                                      </p:cBhvr>
                                      <p:to>
                                        <p:strVal val="visible"/>
                                      </p:to>
                                    </p:set>
                                    <p:animEffect transition="in" filter="fade">
                                      <p:cBhvr>
                                        <p:cTn id="14" dur="1000"/>
                                        <p:tgtEl>
                                          <p:spTgt spid="5125">
                                            <p:txEl>
                                              <p:pRg st="1" end="1"/>
                                            </p:txEl>
                                          </p:spTgt>
                                        </p:tgtEl>
                                      </p:cBhvr>
                                    </p:animEffect>
                                    <p:anim calcmode="lin" valueType="num">
                                      <p:cBhvr>
                                        <p:cTn id="15" dur="1000" fill="hold"/>
                                        <p:tgtEl>
                                          <p:spTgt spid="512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125">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125">
                                            <p:txEl>
                                              <p:pRg st="2" end="2"/>
                                            </p:txEl>
                                          </p:spTgt>
                                        </p:tgtEl>
                                        <p:attrNameLst>
                                          <p:attrName>style.visibility</p:attrName>
                                        </p:attrNameLst>
                                      </p:cBhvr>
                                      <p:to>
                                        <p:strVal val="visible"/>
                                      </p:to>
                                    </p:set>
                                    <p:animEffect transition="in" filter="fade">
                                      <p:cBhvr>
                                        <p:cTn id="19" dur="1000"/>
                                        <p:tgtEl>
                                          <p:spTgt spid="5125">
                                            <p:txEl>
                                              <p:pRg st="2" end="2"/>
                                            </p:txEl>
                                          </p:spTgt>
                                        </p:tgtEl>
                                      </p:cBhvr>
                                    </p:animEffect>
                                    <p:anim calcmode="lin" valueType="num">
                                      <p:cBhvr>
                                        <p:cTn id="20" dur="1000" fill="hold"/>
                                        <p:tgtEl>
                                          <p:spTgt spid="5125">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5125">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5125">
                                            <p:txEl>
                                              <p:pRg st="3" end="3"/>
                                            </p:txEl>
                                          </p:spTgt>
                                        </p:tgtEl>
                                        <p:attrNameLst>
                                          <p:attrName>style.visibility</p:attrName>
                                        </p:attrNameLst>
                                      </p:cBhvr>
                                      <p:to>
                                        <p:strVal val="visible"/>
                                      </p:to>
                                    </p:set>
                                    <p:animEffect transition="in" filter="fade">
                                      <p:cBhvr>
                                        <p:cTn id="24" dur="1000"/>
                                        <p:tgtEl>
                                          <p:spTgt spid="5125">
                                            <p:txEl>
                                              <p:pRg st="3" end="3"/>
                                            </p:txEl>
                                          </p:spTgt>
                                        </p:tgtEl>
                                      </p:cBhvr>
                                    </p:animEffect>
                                    <p:anim calcmode="lin" valueType="num">
                                      <p:cBhvr>
                                        <p:cTn id="25" dur="1000" fill="hold"/>
                                        <p:tgtEl>
                                          <p:spTgt spid="5125">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512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5125">
                                            <p:txEl>
                                              <p:pRg st="4" end="4"/>
                                            </p:txEl>
                                          </p:spTgt>
                                        </p:tgtEl>
                                        <p:attrNameLst>
                                          <p:attrName>style.visibility</p:attrName>
                                        </p:attrNameLst>
                                      </p:cBhvr>
                                      <p:to>
                                        <p:strVal val="visible"/>
                                      </p:to>
                                    </p:set>
                                    <p:animEffect transition="in" filter="fade">
                                      <p:cBhvr>
                                        <p:cTn id="31" dur="1000"/>
                                        <p:tgtEl>
                                          <p:spTgt spid="5125">
                                            <p:txEl>
                                              <p:pRg st="4" end="4"/>
                                            </p:txEl>
                                          </p:spTgt>
                                        </p:tgtEl>
                                      </p:cBhvr>
                                    </p:animEffect>
                                    <p:anim calcmode="lin" valueType="num">
                                      <p:cBhvr>
                                        <p:cTn id="32" dur="1000" fill="hold"/>
                                        <p:tgtEl>
                                          <p:spTgt spid="5125">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5125">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5125">
                                            <p:txEl>
                                              <p:pRg st="5" end="5"/>
                                            </p:txEl>
                                          </p:spTgt>
                                        </p:tgtEl>
                                        <p:attrNameLst>
                                          <p:attrName>style.visibility</p:attrName>
                                        </p:attrNameLst>
                                      </p:cBhvr>
                                      <p:to>
                                        <p:strVal val="visible"/>
                                      </p:to>
                                    </p:set>
                                    <p:animEffect transition="in" filter="fade">
                                      <p:cBhvr>
                                        <p:cTn id="36" dur="1000"/>
                                        <p:tgtEl>
                                          <p:spTgt spid="5125">
                                            <p:txEl>
                                              <p:pRg st="5" end="5"/>
                                            </p:txEl>
                                          </p:spTgt>
                                        </p:tgtEl>
                                      </p:cBhvr>
                                    </p:animEffect>
                                    <p:anim calcmode="lin" valueType="num">
                                      <p:cBhvr>
                                        <p:cTn id="37" dur="1000" fill="hold"/>
                                        <p:tgtEl>
                                          <p:spTgt spid="5125">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512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build="p" autoUpdateAnimBg="0"/>
    </p:bldLst>
  </p:timing>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37</TotalTime>
  <Pages>5</Pages>
  <Words>341</Words>
  <Application>Microsoft Macintosh PowerPoint</Application>
  <PresentationFormat>On-screen Show (4:3)</PresentationFormat>
  <Paragraphs>30</Paragraphs>
  <Slides>5</Slides>
  <Notes>0</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Default Design</vt:lpstr>
      <vt:lpstr>Hebrews 12:1-3</vt:lpstr>
      <vt:lpstr>Hebrews 12:1-3</vt:lpstr>
      <vt:lpstr>“The Race That Is Set Before Us” (Hebrews 12:1-3)</vt:lpstr>
      <vt:lpstr>“The Race That is Set Before Us” (Hebrews 12:1-3)</vt:lpstr>
      <vt:lpstr>“The Race That is Set Before Us” (Hebrews 12:1-3)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Race.ppt</dc:title>
  <dc:subject/>
  <dc:creator>Kyle Pope</dc:creator>
  <cp:keywords/>
  <dc:description/>
  <cp:lastModifiedBy>Kyle Pope</cp:lastModifiedBy>
  <cp:revision>7</cp:revision>
  <cp:lastPrinted>1601-01-01T00:00:00Z</cp:lastPrinted>
  <dcterms:created xsi:type="dcterms:W3CDTF">2018-10-09T04:13:59Z</dcterms:created>
  <dcterms:modified xsi:type="dcterms:W3CDTF">2018-10-09T04:14:07Z</dcterms:modified>
</cp:coreProperties>
</file>