
<file path=[Content_Types].xml><?xml version="1.0" encoding="utf-8"?>
<Types xmlns="http://schemas.openxmlformats.org/package/2006/content-types">
  <Default Extension="rels" ContentType="application/vnd.openxmlformats-package.relationships+xml"/>
  <Override PartName="/ppt/slideLayouts/slideLayout1.xml" ContentType="application/vnd.openxmlformats-officedocument.presentationml.slideLayout+xml"/>
  <Default Extension="jpeg" ContentType="image/jpeg"/>
  <Default Extension="xml" ContentType="application/xml"/>
  <Override PartName="/ppt/slides/slide9.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ppt/slideLayouts/slideLayout8.xml" ContentType="application/vnd.openxmlformats-officedocument.presentationml.slideLayout+xml"/>
  <Override PartName="/ppt/slides/slide7.xml" ContentType="application/vnd.openxmlformats-officedocument.presentationml.slide+xml"/>
  <Override PartName="/ppt/slideLayouts/slideLayout6.xml" ContentType="application/vnd.openxmlformats-officedocument.presentationml.slideLayout+xml"/>
  <Override PartName="/ppt/slides/slide5.xml" ContentType="application/vnd.openxmlformats-officedocument.presentationml.slide+xml"/>
  <Override PartName="/docProps/core.xml" ContentType="application/vnd.openxmlformats-package.core-properties+xml"/>
  <Override PartName="/ppt/slideLayouts/slideLayout4.xml" ContentType="application/vnd.openxmlformats-officedocument.presentationml.slideLayout+xml"/>
  <Override PartName="/ppt/slideMasters/slideMaster1.xml" ContentType="application/vnd.openxmlformats-officedocument.presentationml.slideMaster+xml"/>
  <Override PartName="/ppt/slideLayouts/slideLayout10.xml" ContentType="application/vnd.openxmlformats-officedocument.presentationml.slideLayout+xml"/>
  <Override PartName="/ppt/slides/slide3.xml" ContentType="application/vnd.openxmlformats-officedocument.presentationml.slide+xml"/>
  <Override PartName="/docProps/app.xml" ContentType="application/vnd.openxmlformats-officedocument.extended-properties+xml"/>
  <Override PartName="/ppt/slideLayouts/slideLayout2.xml" ContentType="application/vnd.openxmlformats-officedocument.presentationml.slideLayout+xml"/>
  <Override PartName="/ppt/slides/slide1.xml" ContentType="application/vnd.openxmlformats-officedocument.presentationml.slide+xml"/>
  <Default Extension="bin" ContentType="application/vnd.openxmlformats-officedocument.presentationml.printerSettings"/>
  <Override PartName="/ppt/slides/slide10.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slides/slide8.xml" ContentType="application/vnd.openxmlformats-officedocument.presentationml.slide+xml"/>
  <Override PartName="/ppt/presentation.xml" ContentType="application/vnd.openxmlformats-officedocument.presentationml.presentation.main+xml"/>
  <Override PartName="/ppt/slideLayouts/slideLayout7.xml" ContentType="application/vnd.openxmlformats-officedocument.presentationml.slideLayout+xml"/>
  <Override PartName="/ppt/slides/slide6.xml" ContentType="application/vnd.openxmlformats-officedocument.presentationml.slide+xml"/>
  <Override PartName="/ppt/slideLayouts/slideLayout5.xml" ContentType="application/vnd.openxmlformats-officedocument.presentationml.slideLayout+xml"/>
  <Override PartName="/ppt/slides/slide4.xml" ContentType="application/vnd.openxmlformats-officedocument.presentationml.slide+xml"/>
  <Override PartName="/ppt/slideLayouts/slideLayout11.xml" ContentType="application/vnd.openxmlformats-officedocument.presentationml.slideLayout+xml"/>
  <Override PartName="/ppt/theme/theme1.xml" ContentType="application/vnd.openxmlformats-officedocument.theme+xml"/>
  <Override PartName="/ppt/presProps.xml" ContentType="application/vnd.openxmlformats-officedocument.presentationml.presProps+xml"/>
  <Override PartName="/ppt/slideLayouts/slideLayout3.xml" ContentType="application/vnd.openxmlformats-officedocument.presentationml.slideLayout+xml"/>
  <Override PartName="/ppt/slides/slide2.xml" ContentType="application/vnd.openxmlformats-officedocument.presentationml.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aveSubsetFonts="1">
  <p:sldMasterIdLst>
    <p:sldMasterId id="2147483660" r:id="rId1"/>
  </p:sldMasterIdLst>
  <p:sldIdLst>
    <p:sldId id="257" r:id="rId2"/>
    <p:sldId id="272" r:id="rId3"/>
    <p:sldId id="273" r:id="rId4"/>
    <p:sldId id="274" r:id="rId5"/>
    <p:sldId id="275" r:id="rId6"/>
    <p:sldId id="276" r:id="rId7"/>
    <p:sldId id="277" r:id="rId8"/>
    <p:sldId id="278" r:id="rId9"/>
    <p:sldId id="279" r:id="rId10"/>
    <p:sldId id="280" r:id="rId11"/>
    <p:sldId id="281" r:id="rId1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extLst>
    <p:ext uri="{E76CE94A-603C-4142-B9EB-6D1370010A27}">
      <p14:discardImageEditData xmlns:mc="http://schemas.openxmlformats.org/markup-compatibility/2006" xmlns:mv="urn:schemas-microsoft-com:mac:vml" xmlns:p14="http://schemas.microsoft.com/office/powerpoint/2010/main" xmlns:p="http://schemas.openxmlformats.org/presentationml/2006/main" xmlns:r="http://schemas.openxmlformats.org/officeDocument/2006/relationships" xmlns:a="http://schemas.openxmlformats.org/drawingml/2006/main" xmlns="" val="0"/>
    </p:ext>
    <p:ext uri="{D31A062A-798A-4329-ABDD-BBA856620510}">
      <p14:defaultImageDpi xmlns:mc="http://schemas.openxmlformats.org/markup-compatibility/2006" xmlns:mv="urn:schemas-microsoft-com:mac:vml" xmlns:p14="http://schemas.microsoft.com/office/powerpoint/2010/main" xmlns:p="http://schemas.openxmlformats.org/presentationml/2006/main" xmlns:r="http://schemas.openxmlformats.org/officeDocument/2006/relationships" xmlns:a="http://schemas.openxmlformats.org/drawingml/2006/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normalViewPr>
    <p:restoredLeft sz="15620"/>
    <p:restoredTop sz="94660"/>
  </p:normalViewPr>
  <p:slideViewPr>
    <p:cSldViewPr>
      <p:cViewPr varScale="1">
        <p:scale>
          <a:sx n="94" d="100"/>
          <a:sy n="94" d="100"/>
        </p:scale>
        <p:origin x="-656" y="-64"/>
      </p:cViewPr>
      <p:guideLst>
        <p:guide orient="horz" pos="2160"/>
        <p:guide pos="2880"/>
      </p:guideLst>
    </p:cSldViewPr>
  </p:slideViewPr>
  <p:notesTextViewPr>
    <p:cViewPr>
      <p:scale>
        <a:sx n="1" d="1"/>
        <a:sy n="1" d="1"/>
      </p:scale>
      <p:origin x="0" y="0"/>
    </p:cViewPr>
  </p:notesTextViewPr>
  <p:gridSpacing cx="78028800" cy="78028800"/>
</p:viewPr>
</file>

<file path=ppt/_rels/presentation.xml.rels><?xml version="1.0" encoding="UTF-8" standalone="yes"?>
<Relationships xmlns="http://schemas.openxmlformats.org/package/2006/relationships"><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printerSettings" Target="printerSettings/printerSettings1.bin"/><Relationship Id="rId14" Type="http://schemas.openxmlformats.org/officeDocument/2006/relationships/presProps" Target="presProps.xml"/><Relationship Id="rId15" Type="http://schemas.openxmlformats.org/officeDocument/2006/relationships/viewProps" Target="viewProps.xml"/><Relationship Id="rId16" Type="http://schemas.openxmlformats.org/officeDocument/2006/relationships/theme" Target="theme/theme1.xml"/><Relationship Id="rId17"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77240" y="1219200"/>
            <a:ext cx="7543800" cy="2152651"/>
          </a:xfrm>
        </p:spPr>
        <p:txBody>
          <a:bodyPr>
            <a:noAutofit/>
          </a:bodyPr>
          <a:lstStyle>
            <a:lvl1pPr>
              <a:defRPr sz="6000">
                <a:solidFill>
                  <a:schemeClr val="tx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2133600" y="3375491"/>
            <a:ext cx="6172200" cy="685800"/>
          </a:xfrm>
        </p:spPr>
        <p:txBody>
          <a:bodyPr anchor="ctr"/>
          <a:lstStyle>
            <a:lvl1pPr marL="0" indent="0" algn="l">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15" name="Date Placeholder 14"/>
          <p:cNvSpPr>
            <a:spLocks noGrp="1"/>
          </p:cNvSpPr>
          <p:nvPr>
            <p:ph type="dt" sz="half" idx="10"/>
          </p:nvPr>
        </p:nvSpPr>
        <p:spPr/>
        <p:txBody>
          <a:bodyPr/>
          <a:lstStyle/>
          <a:p>
            <a:fld id="{155FEA61-5CB9-40D5-A6BC-E793974DD04D}" type="datetimeFigureOut">
              <a:rPr lang="en-US" smtClean="0"/>
              <a:pPr/>
              <a:t>7/15/18</a:t>
            </a:fld>
            <a:endParaRPr lang="en-US"/>
          </a:p>
        </p:txBody>
      </p:sp>
      <p:sp>
        <p:nvSpPr>
          <p:cNvPr id="16" name="Slide Number Placeholder 15"/>
          <p:cNvSpPr>
            <a:spLocks noGrp="1"/>
          </p:cNvSpPr>
          <p:nvPr>
            <p:ph type="sldNum" sz="quarter" idx="11"/>
          </p:nvPr>
        </p:nvSpPr>
        <p:spPr/>
        <p:txBody>
          <a:bodyPr/>
          <a:lstStyle/>
          <a:p>
            <a:fld id="{B483C368-5463-4551-8F6D-B6C7ED7C419A}" type="slidenum">
              <a:rPr lang="en-US" smtClean="0"/>
              <a:pPr/>
              <a:t>‹#›</a:t>
            </a:fld>
            <a:endParaRPr lang="en-US"/>
          </a:p>
        </p:txBody>
      </p:sp>
      <p:sp>
        <p:nvSpPr>
          <p:cNvPr id="17" name="Footer Placeholder 16"/>
          <p:cNvSpPr>
            <a:spLocks noGrp="1"/>
          </p:cNvSpPr>
          <p:nvPr>
            <p:ph type="ftr" sz="quarter" idx="12"/>
          </p:nvPr>
        </p:nvSpPr>
        <p:spPr/>
        <p:txBody>
          <a:bodyPr/>
          <a:lstStyle/>
          <a:p>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2133600" y="685802"/>
            <a:ext cx="5791200" cy="3505199"/>
          </a:xfrm>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55FEA61-5CB9-40D5-A6BC-E793974DD04D}" type="datetimeFigureOut">
              <a:rPr lang="en-US" smtClean="0"/>
              <a:pPr/>
              <a:t>7/15/18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483C368-5463-4551-8F6D-B6C7ED7C419A}"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09600" y="609601"/>
            <a:ext cx="2133600" cy="518160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2895600" y="685801"/>
            <a:ext cx="5029200" cy="4572000"/>
          </a:xfrm>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155FEA61-5CB9-40D5-A6BC-E793974DD04D}" type="datetimeFigureOut">
              <a:rPr lang="en-US" smtClean="0"/>
              <a:pPr/>
              <a:t>7/15/18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483C368-5463-4551-8F6D-B6C7ED7C419A}"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3" name="Title 12"/>
          <p:cNvSpPr>
            <a:spLocks noGrp="1"/>
          </p:cNvSpPr>
          <p:nvPr>
            <p:ph type="title"/>
          </p:nvPr>
        </p:nvSpPr>
        <p:spPr/>
        <p:txBody>
          <a:bodyPr/>
          <a:lstStyle/>
          <a:p>
            <a:r>
              <a:rPr lang="en-US" smtClean="0"/>
              <a:t>Click to edit Master title style</a:t>
            </a:r>
            <a:endParaRPr lang="en-US"/>
          </a:p>
        </p:txBody>
      </p:sp>
      <p:sp>
        <p:nvSpPr>
          <p:cNvPr id="14" name="Date Placeholder 13"/>
          <p:cNvSpPr>
            <a:spLocks noGrp="1"/>
          </p:cNvSpPr>
          <p:nvPr>
            <p:ph type="dt" sz="half" idx="10"/>
          </p:nvPr>
        </p:nvSpPr>
        <p:spPr/>
        <p:txBody>
          <a:bodyPr/>
          <a:lstStyle/>
          <a:p>
            <a:fld id="{155FEA61-5CB9-40D5-A6BC-E793974DD04D}" type="datetimeFigureOut">
              <a:rPr lang="en-US" smtClean="0"/>
              <a:pPr/>
              <a:t>7/15/18</a:t>
            </a:fld>
            <a:endParaRPr lang="en-US"/>
          </a:p>
        </p:txBody>
      </p:sp>
      <p:sp>
        <p:nvSpPr>
          <p:cNvPr id="15" name="Slide Number Placeholder 14"/>
          <p:cNvSpPr>
            <a:spLocks noGrp="1"/>
          </p:cNvSpPr>
          <p:nvPr>
            <p:ph type="sldNum" sz="quarter" idx="11"/>
          </p:nvPr>
        </p:nvSpPr>
        <p:spPr/>
        <p:txBody>
          <a:bodyPr/>
          <a:lstStyle/>
          <a:p>
            <a:fld id="{B483C368-5463-4551-8F6D-B6C7ED7C419A}" type="slidenum">
              <a:rPr lang="en-US" smtClean="0"/>
              <a:pPr/>
              <a:t>‹#›</a:t>
            </a:fld>
            <a:endParaRPr lang="en-US"/>
          </a:p>
        </p:txBody>
      </p:sp>
      <p:sp>
        <p:nvSpPr>
          <p:cNvPr id="16" name="Footer Placeholder 15"/>
          <p:cNvSpPr>
            <a:spLocks noGrp="1"/>
          </p:cNvSpPr>
          <p:nvPr>
            <p:ph type="ftr" sz="quarter" idx="12"/>
          </p:nvPr>
        </p:nvSpPr>
        <p:spPr/>
        <p:txBody>
          <a:bodyPr/>
          <a:lstStyle/>
          <a:p>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secHead" preserve="1">
  <p:cSld name="Section Header">
    <p:spTree>
      <p:nvGrpSpPr>
        <p:cNvPr id="1" name=""/>
        <p:cNvGrpSpPr/>
        <p:nvPr/>
      </p:nvGrpSpPr>
      <p:grpSpPr>
        <a:xfrm>
          <a:off x="0" y="0"/>
          <a:ext cx="0" cy="0"/>
          <a:chOff x="0" y="0"/>
          <a:chExt cx="0" cy="0"/>
        </a:xfrm>
      </p:grpSpPr>
      <p:sp>
        <p:nvSpPr>
          <p:cNvPr id="8" name="TextBox 7"/>
          <p:cNvSpPr txBox="1"/>
          <p:nvPr/>
        </p:nvSpPr>
        <p:spPr>
          <a:xfrm>
            <a:off x="4267200" y="4074498"/>
            <a:ext cx="457200" cy="1015663"/>
          </a:xfrm>
          <a:prstGeom prst="rect">
            <a:avLst/>
          </a:prstGeom>
          <a:noFill/>
        </p:spPr>
        <p:txBody>
          <a:bodyPr wrap="square" lIns="0" tIns="0" rIns="0" bIns="0" rtlCol="0" anchor="t" anchorCtr="0">
            <a:spAutoFit/>
          </a:bodyPr>
          <a:lstStyle/>
          <a:p>
            <a:r>
              <a:rPr lang="en-US" sz="6600" dirty="0" smtClean="0">
                <a:effectLst>
                  <a:outerShdw blurRad="38100" dist="38100" dir="2700000" algn="tl">
                    <a:srgbClr val="000000">
                      <a:alpha val="43137"/>
                    </a:srgbClr>
                  </a:outerShdw>
                </a:effectLst>
                <a:latin typeface="+mn-lt"/>
              </a:rPr>
              <a:t>{</a:t>
            </a:r>
            <a:endParaRPr lang="en-US" sz="6600" dirty="0">
              <a:effectLst>
                <a:outerShdw blurRad="38100" dist="38100" dir="2700000" algn="tl">
                  <a:srgbClr val="000000">
                    <a:alpha val="43137"/>
                  </a:srgbClr>
                </a:outerShdw>
              </a:effectLst>
              <a:latin typeface="+mn-lt"/>
            </a:endParaRPr>
          </a:p>
        </p:txBody>
      </p:sp>
      <p:sp>
        <p:nvSpPr>
          <p:cNvPr id="3" name="Text Placeholder 2"/>
          <p:cNvSpPr>
            <a:spLocks noGrp="1"/>
          </p:cNvSpPr>
          <p:nvPr>
            <p:ph type="body" idx="1"/>
          </p:nvPr>
        </p:nvSpPr>
        <p:spPr>
          <a:xfrm>
            <a:off x="4572000" y="4267368"/>
            <a:ext cx="3733800" cy="731520"/>
          </a:xfrm>
        </p:spPr>
        <p:txBody>
          <a:bodyPr anchor="ctr">
            <a:normAutofit/>
          </a:bodyPr>
          <a:lstStyle>
            <a:lvl1pPr marL="0" indent="0">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12" name="Date Placeholder 11"/>
          <p:cNvSpPr>
            <a:spLocks noGrp="1"/>
          </p:cNvSpPr>
          <p:nvPr>
            <p:ph type="dt" sz="half" idx="10"/>
          </p:nvPr>
        </p:nvSpPr>
        <p:spPr/>
        <p:txBody>
          <a:bodyPr/>
          <a:lstStyle/>
          <a:p>
            <a:fld id="{155FEA61-5CB9-40D5-A6BC-E793974DD04D}" type="datetimeFigureOut">
              <a:rPr lang="en-US" smtClean="0"/>
              <a:pPr/>
              <a:t>7/15/18</a:t>
            </a:fld>
            <a:endParaRPr lang="en-US"/>
          </a:p>
        </p:txBody>
      </p:sp>
      <p:sp>
        <p:nvSpPr>
          <p:cNvPr id="13" name="Slide Number Placeholder 12"/>
          <p:cNvSpPr>
            <a:spLocks noGrp="1"/>
          </p:cNvSpPr>
          <p:nvPr>
            <p:ph type="sldNum" sz="quarter" idx="11"/>
          </p:nvPr>
        </p:nvSpPr>
        <p:spPr/>
        <p:txBody>
          <a:bodyPr/>
          <a:lstStyle/>
          <a:p>
            <a:fld id="{B483C368-5463-4551-8F6D-B6C7ED7C419A}" type="slidenum">
              <a:rPr lang="en-US" smtClean="0"/>
              <a:pPr/>
              <a:t>‹#›</a:t>
            </a:fld>
            <a:endParaRPr lang="en-US"/>
          </a:p>
        </p:txBody>
      </p:sp>
      <p:sp>
        <p:nvSpPr>
          <p:cNvPr id="14" name="Footer Placeholder 13"/>
          <p:cNvSpPr>
            <a:spLocks noGrp="1"/>
          </p:cNvSpPr>
          <p:nvPr>
            <p:ph type="ftr" sz="quarter" idx="12"/>
          </p:nvPr>
        </p:nvSpPr>
        <p:spPr/>
        <p:txBody>
          <a:bodyPr/>
          <a:lstStyle/>
          <a:p>
            <a:endParaRPr lang="en-US"/>
          </a:p>
        </p:txBody>
      </p:sp>
      <p:sp>
        <p:nvSpPr>
          <p:cNvPr id="4" name="Title 3"/>
          <p:cNvSpPr>
            <a:spLocks noGrp="1"/>
          </p:cNvSpPr>
          <p:nvPr>
            <p:ph type="title"/>
          </p:nvPr>
        </p:nvSpPr>
        <p:spPr>
          <a:xfrm>
            <a:off x="2286000" y="1905000"/>
            <a:ext cx="6035040" cy="2350008"/>
          </a:xfrm>
        </p:spPr>
        <p:txBody>
          <a:bodyPr/>
          <a:lstStyle>
            <a:lvl1pPr marL="0" algn="l" defTabSz="914400" rtl="0" eaLnBrk="1" latinLnBrk="0" hangingPunct="1">
              <a:spcBef>
                <a:spcPct val="0"/>
              </a:spcBef>
              <a:buNone/>
              <a:defRPr lang="en-US" sz="5400" b="0" kern="1200" cap="none" dirty="0" smtClean="0">
                <a:solidFill>
                  <a:schemeClr val="tx1"/>
                </a:solidFill>
                <a:effectLst>
                  <a:outerShdw blurRad="38100" dist="38100" dir="2700000" algn="tl">
                    <a:srgbClr val="000000">
                      <a:alpha val="43137"/>
                    </a:srgbClr>
                  </a:outerShdw>
                </a:effectLst>
                <a:latin typeface="+mj-lt"/>
                <a:ea typeface="+mj-ea"/>
                <a:cs typeface="+mj-cs"/>
              </a:defRPr>
            </a:lvl1pPr>
          </a:lstStyle>
          <a:p>
            <a:r>
              <a:rPr lang="en-US" smtClean="0"/>
              <a:t>Click to edit Master title style</a:t>
            </a:r>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Obj" preserve="1">
  <p:cSld name="Two Content">
    <p:spTree>
      <p:nvGrpSpPr>
        <p:cNvPr id="1" name=""/>
        <p:cNvGrpSpPr/>
        <p:nvPr/>
      </p:nvGrpSpPr>
      <p:grpSpPr>
        <a:xfrm>
          <a:off x="0" y="0"/>
          <a:ext cx="0" cy="0"/>
          <a:chOff x="0" y="0"/>
          <a:chExt cx="0" cy="0"/>
        </a:xfrm>
      </p:grpSpPr>
      <p:sp>
        <p:nvSpPr>
          <p:cNvPr id="8" name="Date Placeholder 7"/>
          <p:cNvSpPr>
            <a:spLocks noGrp="1"/>
          </p:cNvSpPr>
          <p:nvPr>
            <p:ph type="dt" sz="half" idx="10"/>
          </p:nvPr>
        </p:nvSpPr>
        <p:spPr/>
        <p:txBody>
          <a:bodyPr/>
          <a:lstStyle/>
          <a:p>
            <a:fld id="{155FEA61-5CB9-40D5-A6BC-E793974DD04D}" type="datetimeFigureOut">
              <a:rPr lang="en-US" smtClean="0"/>
              <a:pPr/>
              <a:t>7/15/18</a:t>
            </a:fld>
            <a:endParaRPr lang="en-US"/>
          </a:p>
        </p:txBody>
      </p:sp>
      <p:sp>
        <p:nvSpPr>
          <p:cNvPr id="9" name="Slide Number Placeholder 8"/>
          <p:cNvSpPr>
            <a:spLocks noGrp="1"/>
          </p:cNvSpPr>
          <p:nvPr>
            <p:ph type="sldNum" sz="quarter" idx="11"/>
          </p:nvPr>
        </p:nvSpPr>
        <p:spPr/>
        <p:txBody>
          <a:bodyPr/>
          <a:lstStyle/>
          <a:p>
            <a:fld id="{B483C368-5463-4551-8F6D-B6C7ED7C419A}" type="slidenum">
              <a:rPr lang="en-US" smtClean="0"/>
              <a:pPr/>
              <a:t>‹#›</a:t>
            </a:fld>
            <a:endParaRPr lang="en-US"/>
          </a:p>
        </p:txBody>
      </p:sp>
      <p:sp>
        <p:nvSpPr>
          <p:cNvPr id="10" name="Footer Placeholder 9"/>
          <p:cNvSpPr>
            <a:spLocks noGrp="1"/>
          </p:cNvSpPr>
          <p:nvPr>
            <p:ph type="ftr" sz="quarter" idx="12"/>
          </p:nvPr>
        </p:nvSpPr>
        <p:spPr/>
        <p:txBody>
          <a:bodyPr/>
          <a:lstStyle/>
          <a:p>
            <a:endParaRPr lang="en-US"/>
          </a:p>
        </p:txBody>
      </p:sp>
      <p:sp>
        <p:nvSpPr>
          <p:cNvPr id="11" name="Title 10"/>
          <p:cNvSpPr>
            <a:spLocks noGrp="1"/>
          </p:cNvSpPr>
          <p:nvPr>
            <p:ph type="title"/>
          </p:nvPr>
        </p:nvSpPr>
        <p:spPr/>
        <p:txBody>
          <a:bodyPr/>
          <a:lstStyle/>
          <a:p>
            <a:r>
              <a:rPr lang="en-US" smtClean="0"/>
              <a:t>Click to edit Master title style</a:t>
            </a:r>
            <a:endParaRPr lang="en-US" dirty="0"/>
          </a:p>
        </p:txBody>
      </p:sp>
      <p:sp>
        <p:nvSpPr>
          <p:cNvPr id="5" name="Content Placeholder 4"/>
          <p:cNvSpPr>
            <a:spLocks noGrp="1"/>
          </p:cNvSpPr>
          <p:nvPr>
            <p:ph sz="quarter" idx="13"/>
          </p:nvPr>
        </p:nvSpPr>
        <p:spPr>
          <a:xfrm>
            <a:off x="1344168" y="658368"/>
            <a:ext cx="3273552" cy="34290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Content Placeholder 6"/>
          <p:cNvSpPr>
            <a:spLocks noGrp="1"/>
          </p:cNvSpPr>
          <p:nvPr>
            <p:ph sz="quarter" idx="14"/>
          </p:nvPr>
        </p:nvSpPr>
        <p:spPr>
          <a:xfrm>
            <a:off x="5029200" y="658370"/>
            <a:ext cx="3273552" cy="343217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341120" y="661976"/>
            <a:ext cx="3273552" cy="639763"/>
          </a:xfrm>
        </p:spPr>
        <p:txBody>
          <a:bodyPr anchor="ctr">
            <a:noAutofit/>
          </a:bodyPr>
          <a:lstStyle>
            <a:lvl1pPr marL="0" indent="0">
              <a:buNone/>
              <a:defRPr sz="22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344168" y="1371600"/>
            <a:ext cx="3276600" cy="2743200"/>
          </a:xfrm>
        </p:spPr>
        <p:txBody>
          <a:bodyPr anchor="t"/>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29200" y="661976"/>
            <a:ext cx="3273552" cy="639763"/>
          </a:xfrm>
        </p:spPr>
        <p:txBody>
          <a:bodyPr anchor="ctr">
            <a:noAutofit/>
          </a:bodyPr>
          <a:lstStyle>
            <a:lvl1pPr marL="0" indent="0">
              <a:buNone/>
              <a:defRPr sz="22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029200" y="1371600"/>
            <a:ext cx="3273552" cy="2743200"/>
          </a:xfrm>
        </p:spPr>
        <p:txBody>
          <a:bodyPr anchor="t"/>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3" name="TextBox 12"/>
          <p:cNvSpPr txBox="1"/>
          <p:nvPr/>
        </p:nvSpPr>
        <p:spPr>
          <a:xfrm>
            <a:off x="1056640" y="520192"/>
            <a:ext cx="457200" cy="923330"/>
          </a:xfrm>
          <a:prstGeom prst="rect">
            <a:avLst/>
          </a:prstGeom>
          <a:noFill/>
        </p:spPr>
        <p:txBody>
          <a:bodyPr wrap="square" lIns="0" tIns="0" rIns="0" bIns="0" rtlCol="0" anchor="t" anchorCtr="0">
            <a:spAutoFit/>
          </a:bodyPr>
          <a:lstStyle/>
          <a:p>
            <a:r>
              <a:rPr lang="en-US" sz="6000" dirty="0" smtClean="0">
                <a:effectLst>
                  <a:outerShdw blurRad="38100" dist="38100" dir="2700000" algn="tl">
                    <a:srgbClr val="000000">
                      <a:alpha val="43137"/>
                    </a:srgbClr>
                  </a:outerShdw>
                </a:effectLst>
                <a:latin typeface="+mn-lt"/>
              </a:rPr>
              <a:t>{</a:t>
            </a:r>
            <a:endParaRPr lang="en-US" sz="6000" dirty="0">
              <a:effectLst>
                <a:outerShdw blurRad="38100" dist="38100" dir="2700000" algn="tl">
                  <a:srgbClr val="000000">
                    <a:alpha val="43137"/>
                  </a:srgbClr>
                </a:outerShdw>
              </a:effectLst>
              <a:latin typeface="+mn-lt"/>
            </a:endParaRPr>
          </a:p>
        </p:txBody>
      </p:sp>
      <p:sp>
        <p:nvSpPr>
          <p:cNvPr id="18" name="TextBox 17"/>
          <p:cNvSpPr txBox="1"/>
          <p:nvPr/>
        </p:nvSpPr>
        <p:spPr>
          <a:xfrm>
            <a:off x="4780280" y="520192"/>
            <a:ext cx="457200" cy="923330"/>
          </a:xfrm>
          <a:prstGeom prst="rect">
            <a:avLst/>
          </a:prstGeom>
          <a:noFill/>
        </p:spPr>
        <p:txBody>
          <a:bodyPr wrap="square" lIns="0" tIns="0" rIns="0" bIns="0" rtlCol="0" anchor="t" anchorCtr="0">
            <a:spAutoFit/>
          </a:bodyPr>
          <a:lstStyle/>
          <a:p>
            <a:r>
              <a:rPr lang="en-US" sz="6000" dirty="0" smtClean="0">
                <a:effectLst>
                  <a:outerShdw blurRad="38100" dist="38100" dir="2700000" algn="tl">
                    <a:srgbClr val="000000">
                      <a:alpha val="43137"/>
                    </a:srgbClr>
                  </a:outerShdw>
                </a:effectLst>
                <a:latin typeface="+mn-lt"/>
              </a:rPr>
              <a:t>{</a:t>
            </a:r>
            <a:endParaRPr lang="en-US" sz="6000" dirty="0">
              <a:effectLst>
                <a:outerShdw blurRad="38100" dist="38100" dir="2700000" algn="tl">
                  <a:srgbClr val="000000">
                    <a:alpha val="43137"/>
                  </a:srgbClr>
                </a:outerShdw>
              </a:effectLst>
              <a:latin typeface="+mn-lt"/>
            </a:endParaRPr>
          </a:p>
        </p:txBody>
      </p:sp>
      <p:sp>
        <p:nvSpPr>
          <p:cNvPr id="12" name="Title 11"/>
          <p:cNvSpPr>
            <a:spLocks noGrp="1"/>
          </p:cNvSpPr>
          <p:nvPr>
            <p:ph type="title"/>
          </p:nvPr>
        </p:nvSpPr>
        <p:spPr/>
        <p:txBody>
          <a:bodyPr/>
          <a:lstStyle/>
          <a:p>
            <a:r>
              <a:rPr lang="en-US" smtClean="0"/>
              <a:t>Click to edit Master title style</a:t>
            </a:r>
            <a:endParaRPr lang="en-US" dirty="0"/>
          </a:p>
        </p:txBody>
      </p:sp>
      <p:sp>
        <p:nvSpPr>
          <p:cNvPr id="14" name="Date Placeholder 13"/>
          <p:cNvSpPr>
            <a:spLocks noGrp="1"/>
          </p:cNvSpPr>
          <p:nvPr>
            <p:ph type="dt" sz="half" idx="10"/>
          </p:nvPr>
        </p:nvSpPr>
        <p:spPr/>
        <p:txBody>
          <a:bodyPr/>
          <a:lstStyle/>
          <a:p>
            <a:fld id="{155FEA61-5CB9-40D5-A6BC-E793974DD04D}" type="datetimeFigureOut">
              <a:rPr lang="en-US" smtClean="0"/>
              <a:pPr/>
              <a:t>7/15/18</a:t>
            </a:fld>
            <a:endParaRPr lang="en-US"/>
          </a:p>
        </p:txBody>
      </p:sp>
      <p:sp>
        <p:nvSpPr>
          <p:cNvPr id="15" name="Slide Number Placeholder 14"/>
          <p:cNvSpPr>
            <a:spLocks noGrp="1"/>
          </p:cNvSpPr>
          <p:nvPr>
            <p:ph type="sldNum" sz="quarter" idx="11"/>
          </p:nvPr>
        </p:nvSpPr>
        <p:spPr/>
        <p:txBody>
          <a:bodyPr/>
          <a:lstStyle/>
          <a:p>
            <a:fld id="{B483C368-5463-4551-8F6D-B6C7ED7C419A}" type="slidenum">
              <a:rPr lang="en-US" smtClean="0"/>
              <a:pPr/>
              <a:t>‹#›</a:t>
            </a:fld>
            <a:endParaRPr lang="en-US"/>
          </a:p>
        </p:txBody>
      </p:sp>
      <p:sp>
        <p:nvSpPr>
          <p:cNvPr id="16" name="Footer Placeholder 15"/>
          <p:cNvSpPr>
            <a:spLocks noGrp="1"/>
          </p:cNvSpPr>
          <p:nvPr>
            <p:ph type="ftr" sz="quarter" idx="12"/>
          </p:nvPr>
        </p:nvSpPr>
        <p:spPr/>
        <p:txBody>
          <a:bodyPr/>
          <a:lstStyle/>
          <a:p>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Only"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smtClean="0"/>
              <a:t>Click to edit Master title style</a:t>
            </a:r>
            <a:endParaRPr lang="en-US"/>
          </a:p>
        </p:txBody>
      </p:sp>
      <p:sp>
        <p:nvSpPr>
          <p:cNvPr id="7" name="Date Placeholder 6"/>
          <p:cNvSpPr>
            <a:spLocks noGrp="1"/>
          </p:cNvSpPr>
          <p:nvPr>
            <p:ph type="dt" sz="half" idx="10"/>
          </p:nvPr>
        </p:nvSpPr>
        <p:spPr/>
        <p:txBody>
          <a:bodyPr/>
          <a:lstStyle/>
          <a:p>
            <a:fld id="{155FEA61-5CB9-40D5-A6BC-E793974DD04D}" type="datetimeFigureOut">
              <a:rPr lang="en-US" smtClean="0"/>
              <a:pPr/>
              <a:t>7/15/18</a:t>
            </a:fld>
            <a:endParaRPr lang="en-US"/>
          </a:p>
        </p:txBody>
      </p:sp>
      <p:sp>
        <p:nvSpPr>
          <p:cNvPr id="8" name="Slide Number Placeholder 7"/>
          <p:cNvSpPr>
            <a:spLocks noGrp="1"/>
          </p:cNvSpPr>
          <p:nvPr>
            <p:ph type="sldNum" sz="quarter" idx="11"/>
          </p:nvPr>
        </p:nvSpPr>
        <p:spPr/>
        <p:txBody>
          <a:bodyPr/>
          <a:lstStyle/>
          <a:p>
            <a:fld id="{B483C368-5463-4551-8F6D-B6C7ED7C419A}" type="slidenum">
              <a:rPr lang="en-US" smtClean="0"/>
              <a:pPr/>
              <a:t>‹#›</a:t>
            </a:fld>
            <a:endParaRPr lang="en-US"/>
          </a:p>
        </p:txBody>
      </p:sp>
      <p:sp>
        <p:nvSpPr>
          <p:cNvPr id="9" name="Footer Placeholder 8"/>
          <p:cNvSpPr>
            <a:spLocks noGrp="1"/>
          </p:cNvSpPr>
          <p:nvPr>
            <p:ph type="ftr" sz="quarter" idx="12"/>
          </p:nvPr>
        </p:nvSpPr>
        <p:spPr/>
        <p:txBody>
          <a:bodyPr/>
          <a:lstStyle/>
          <a:p>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blank" preserve="1">
  <p:cSld name="Blank">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155FEA61-5CB9-40D5-A6BC-E793974DD04D}" type="datetimeFigureOut">
              <a:rPr lang="en-US" smtClean="0"/>
              <a:pPr/>
              <a:t>7/15/18</a:t>
            </a:fld>
            <a:endParaRPr lang="en-US"/>
          </a:p>
        </p:txBody>
      </p:sp>
      <p:sp>
        <p:nvSpPr>
          <p:cNvPr id="6" name="Slide Number Placeholder 5"/>
          <p:cNvSpPr>
            <a:spLocks noGrp="1"/>
          </p:cNvSpPr>
          <p:nvPr>
            <p:ph type="sldNum" sz="quarter" idx="11"/>
          </p:nvPr>
        </p:nvSpPr>
        <p:spPr/>
        <p:txBody>
          <a:bodyPr/>
          <a:lstStyle/>
          <a:p>
            <a:fld id="{B483C368-5463-4551-8F6D-B6C7ED7C419A}" type="slidenum">
              <a:rPr lang="en-US" smtClean="0"/>
              <a:pPr/>
              <a:t>‹#›</a:t>
            </a:fld>
            <a:endParaRPr lang="en-US"/>
          </a:p>
        </p:txBody>
      </p:sp>
      <p:sp>
        <p:nvSpPr>
          <p:cNvPr id="7" name="Footer Placeholder 6"/>
          <p:cNvSpPr>
            <a:spLocks noGrp="1"/>
          </p:cNvSpPr>
          <p:nvPr>
            <p:ph type="ftr" sz="quarter" idx="12"/>
          </p:nvPr>
        </p:nvSpPr>
        <p:spPr/>
        <p:txBody>
          <a:bodyPr/>
          <a:lstStyle/>
          <a:p>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Tx" preserve="1">
  <p:cSld name="Content with Caption">
    <p:spTree>
      <p:nvGrpSpPr>
        <p:cNvPr id="1" name=""/>
        <p:cNvGrpSpPr/>
        <p:nvPr/>
      </p:nvGrpSpPr>
      <p:grpSpPr>
        <a:xfrm>
          <a:off x="0" y="0"/>
          <a:ext cx="0" cy="0"/>
          <a:chOff x="0" y="0"/>
          <a:chExt cx="0" cy="0"/>
        </a:xfrm>
      </p:grpSpPr>
      <p:sp>
        <p:nvSpPr>
          <p:cNvPr id="9" name="TextBox 8"/>
          <p:cNvSpPr txBox="1"/>
          <p:nvPr/>
        </p:nvSpPr>
        <p:spPr>
          <a:xfrm>
            <a:off x="5328920" y="1774588"/>
            <a:ext cx="457200" cy="2462213"/>
          </a:xfrm>
          <a:prstGeom prst="rect">
            <a:avLst/>
          </a:prstGeom>
          <a:noFill/>
        </p:spPr>
        <p:txBody>
          <a:bodyPr wrap="square" lIns="0" tIns="0" rIns="0" bIns="0" rtlCol="0" anchor="t" anchorCtr="0">
            <a:spAutoFit/>
          </a:bodyPr>
          <a:lstStyle/>
          <a:p>
            <a:r>
              <a:rPr lang="en-US" sz="8000" dirty="0" smtClean="0">
                <a:effectLst>
                  <a:outerShdw blurRad="38100" dist="38100" dir="2700000" algn="tl">
                    <a:srgbClr val="000000">
                      <a:alpha val="43137"/>
                    </a:srgbClr>
                  </a:outerShdw>
                </a:effectLst>
                <a:latin typeface="+mn-lt"/>
              </a:rPr>
              <a:t>{</a:t>
            </a:r>
            <a:endParaRPr lang="en-US" sz="8000" dirty="0">
              <a:effectLst>
                <a:outerShdw blurRad="38100" dist="38100" dir="2700000" algn="tl">
                  <a:srgbClr val="000000">
                    <a:alpha val="43137"/>
                  </a:srgbClr>
                </a:outerShdw>
              </a:effectLst>
              <a:latin typeface="+mn-lt"/>
            </a:endParaRPr>
          </a:p>
        </p:txBody>
      </p:sp>
      <p:sp>
        <p:nvSpPr>
          <p:cNvPr id="3" name="Content Placeholder 2"/>
          <p:cNvSpPr>
            <a:spLocks noGrp="1"/>
          </p:cNvSpPr>
          <p:nvPr>
            <p:ph idx="1"/>
          </p:nvPr>
        </p:nvSpPr>
        <p:spPr>
          <a:xfrm>
            <a:off x="838200" y="685801"/>
            <a:ext cx="4343400" cy="3429000"/>
          </a:xfrm>
        </p:spPr>
        <p:txBody>
          <a:bodyPr anchor="ctr"/>
          <a:lstStyle>
            <a:lvl1pPr>
              <a:defRPr sz="2400"/>
            </a:lvl1pPr>
            <a:lvl2pPr>
              <a:defRPr sz="2200"/>
            </a:lvl2pPr>
            <a:lvl3pPr>
              <a:defRPr sz="2000"/>
            </a:lvl3pPr>
            <a:lvl4pPr>
              <a:defRPr sz="1800"/>
            </a:lvl4pPr>
            <a:lvl5pPr>
              <a:defRPr sz="18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5715000" y="685801"/>
            <a:ext cx="2590800" cy="3429000"/>
          </a:xfrm>
        </p:spPr>
        <p:txBody>
          <a:bodyPr anchor="ctr">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5" name="Date Placeholder 14"/>
          <p:cNvSpPr>
            <a:spLocks noGrp="1"/>
          </p:cNvSpPr>
          <p:nvPr>
            <p:ph type="dt" sz="half" idx="10"/>
          </p:nvPr>
        </p:nvSpPr>
        <p:spPr/>
        <p:txBody>
          <a:bodyPr/>
          <a:lstStyle/>
          <a:p>
            <a:fld id="{155FEA61-5CB9-40D5-A6BC-E793974DD04D}" type="datetimeFigureOut">
              <a:rPr lang="en-US" smtClean="0"/>
              <a:pPr/>
              <a:t>7/15/18</a:t>
            </a:fld>
            <a:endParaRPr lang="en-US"/>
          </a:p>
        </p:txBody>
      </p:sp>
      <p:sp>
        <p:nvSpPr>
          <p:cNvPr id="16" name="Slide Number Placeholder 15"/>
          <p:cNvSpPr>
            <a:spLocks noGrp="1"/>
          </p:cNvSpPr>
          <p:nvPr>
            <p:ph type="sldNum" sz="quarter" idx="11"/>
          </p:nvPr>
        </p:nvSpPr>
        <p:spPr/>
        <p:txBody>
          <a:bodyPr/>
          <a:lstStyle/>
          <a:p>
            <a:fld id="{B483C368-5463-4551-8F6D-B6C7ED7C419A}" type="slidenum">
              <a:rPr lang="en-US" smtClean="0"/>
              <a:pPr/>
              <a:t>‹#›</a:t>
            </a:fld>
            <a:endParaRPr lang="en-US"/>
          </a:p>
        </p:txBody>
      </p:sp>
      <p:sp>
        <p:nvSpPr>
          <p:cNvPr id="17" name="Footer Placeholder 16"/>
          <p:cNvSpPr>
            <a:spLocks noGrp="1"/>
          </p:cNvSpPr>
          <p:nvPr>
            <p:ph type="ftr" sz="quarter" idx="12"/>
          </p:nvPr>
        </p:nvSpPr>
        <p:spPr/>
        <p:txBody>
          <a:bodyPr/>
          <a:lstStyle/>
          <a:p>
            <a:endParaRPr lang="en-US"/>
          </a:p>
        </p:txBody>
      </p:sp>
      <p:sp>
        <p:nvSpPr>
          <p:cNvPr id="18" name="Title 17"/>
          <p:cNvSpPr>
            <a:spLocks noGrp="1"/>
          </p:cNvSpPr>
          <p:nvPr>
            <p:ph type="title"/>
          </p:nvPr>
        </p:nvSpPr>
        <p:spPr/>
        <p:txBody>
          <a:bodyPr/>
          <a:lstStyle/>
          <a:p>
            <a:r>
              <a:rPr lang="en-US" smtClean="0"/>
              <a:t>Click to edit Master title style</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picTx" preserve="1">
  <p:cSld name="Picture with Caption">
    <p:spTree>
      <p:nvGrpSpPr>
        <p:cNvPr id="1" name=""/>
        <p:cNvGrpSpPr/>
        <p:nvPr/>
      </p:nvGrpSpPr>
      <p:grpSpPr>
        <a:xfrm>
          <a:off x="0" y="0"/>
          <a:ext cx="0" cy="0"/>
          <a:chOff x="0" y="0"/>
          <a:chExt cx="0" cy="0"/>
        </a:xfrm>
      </p:grpSpPr>
      <p:sp>
        <p:nvSpPr>
          <p:cNvPr id="3" name="Picture Placeholder 2"/>
          <p:cNvSpPr>
            <a:spLocks noGrp="1"/>
          </p:cNvSpPr>
          <p:nvPr>
            <p:ph type="pic" idx="1"/>
          </p:nvPr>
        </p:nvSpPr>
        <p:spPr>
          <a:xfrm>
            <a:off x="1219200" y="612777"/>
            <a:ext cx="6705600" cy="2546985"/>
          </a:xfrm>
          <a:effectLst>
            <a:outerShdw blurRad="152400" dist="317500" dir="5400000" sx="90000" sy="-19000" rotWithShape="0">
              <a:prstClr val="black">
                <a:alpha val="15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4" name="Text Placeholder 3"/>
          <p:cNvSpPr>
            <a:spLocks noGrp="1"/>
          </p:cNvSpPr>
          <p:nvPr>
            <p:ph type="body" sz="half" idx="2"/>
          </p:nvPr>
        </p:nvSpPr>
        <p:spPr>
          <a:xfrm>
            <a:off x="2743200" y="3453047"/>
            <a:ext cx="5029200" cy="720804"/>
          </a:xfrm>
        </p:spPr>
        <p:txBody>
          <a:bodyPr anchor="ctr">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9" name="TextBox 8"/>
          <p:cNvSpPr txBox="1"/>
          <p:nvPr/>
        </p:nvSpPr>
        <p:spPr>
          <a:xfrm>
            <a:off x="2435352" y="3331464"/>
            <a:ext cx="457200" cy="923330"/>
          </a:xfrm>
          <a:prstGeom prst="rect">
            <a:avLst/>
          </a:prstGeom>
          <a:noFill/>
        </p:spPr>
        <p:txBody>
          <a:bodyPr wrap="square" lIns="0" tIns="0" rIns="0" bIns="0" rtlCol="0" anchor="t" anchorCtr="0">
            <a:spAutoFit/>
          </a:bodyPr>
          <a:lstStyle/>
          <a:p>
            <a:r>
              <a:rPr lang="en-US" sz="6000" dirty="0" smtClean="0">
                <a:effectLst>
                  <a:outerShdw blurRad="38100" dist="38100" dir="2700000" algn="tl">
                    <a:srgbClr val="000000">
                      <a:alpha val="43137"/>
                    </a:srgbClr>
                  </a:outerShdw>
                </a:effectLst>
                <a:latin typeface="+mn-lt"/>
              </a:rPr>
              <a:t>{</a:t>
            </a:r>
            <a:endParaRPr lang="en-US" sz="6000" dirty="0">
              <a:effectLst>
                <a:outerShdw blurRad="38100" dist="38100" dir="2700000" algn="tl">
                  <a:srgbClr val="000000">
                    <a:alpha val="43137"/>
                  </a:srgbClr>
                </a:outerShdw>
              </a:effectLst>
              <a:latin typeface="+mn-lt"/>
            </a:endParaRPr>
          </a:p>
        </p:txBody>
      </p:sp>
      <p:sp>
        <p:nvSpPr>
          <p:cNvPr id="11" name="Title 10"/>
          <p:cNvSpPr>
            <a:spLocks noGrp="1"/>
          </p:cNvSpPr>
          <p:nvPr>
            <p:ph type="title"/>
          </p:nvPr>
        </p:nvSpPr>
        <p:spPr/>
        <p:txBody>
          <a:bodyPr/>
          <a:lstStyle/>
          <a:p>
            <a:r>
              <a:rPr lang="en-US" smtClean="0"/>
              <a:t>Click to edit Master title style</a:t>
            </a:r>
            <a:endParaRPr lang="en-US"/>
          </a:p>
        </p:txBody>
      </p:sp>
      <p:sp>
        <p:nvSpPr>
          <p:cNvPr id="13" name="Date Placeholder 12"/>
          <p:cNvSpPr>
            <a:spLocks noGrp="1"/>
          </p:cNvSpPr>
          <p:nvPr>
            <p:ph type="dt" sz="half" idx="10"/>
          </p:nvPr>
        </p:nvSpPr>
        <p:spPr/>
        <p:txBody>
          <a:bodyPr/>
          <a:lstStyle/>
          <a:p>
            <a:fld id="{155FEA61-5CB9-40D5-A6BC-E793974DD04D}" type="datetimeFigureOut">
              <a:rPr lang="en-US" smtClean="0"/>
              <a:pPr/>
              <a:t>7/15/18</a:t>
            </a:fld>
            <a:endParaRPr lang="en-US"/>
          </a:p>
        </p:txBody>
      </p:sp>
      <p:sp>
        <p:nvSpPr>
          <p:cNvPr id="14" name="Slide Number Placeholder 13"/>
          <p:cNvSpPr>
            <a:spLocks noGrp="1"/>
          </p:cNvSpPr>
          <p:nvPr>
            <p:ph type="sldNum" sz="quarter" idx="11"/>
          </p:nvPr>
        </p:nvSpPr>
        <p:spPr/>
        <p:txBody>
          <a:bodyPr/>
          <a:lstStyle/>
          <a:p>
            <a:fld id="{B483C368-5463-4551-8F6D-B6C7ED7C419A}" type="slidenum">
              <a:rPr lang="en-US" smtClean="0"/>
              <a:pPr/>
              <a:t>‹#›</a:t>
            </a:fld>
            <a:endParaRPr lang="en-US"/>
          </a:p>
        </p:txBody>
      </p:sp>
      <p:sp>
        <p:nvSpPr>
          <p:cNvPr id="15" name="Footer Placeholder 14"/>
          <p:cNvSpPr>
            <a:spLocks noGrp="1"/>
          </p:cNvSpPr>
          <p:nvPr>
            <p:ph type="ftr" sz="quarter" idx="12"/>
          </p:nvPr>
        </p:nvSpPr>
        <p:spPr/>
        <p:txBody>
          <a:bodyPr/>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3">
        <a:schemeClr val="bg2"/>
      </p:bgRef>
    </p:bg>
    <p:spTree>
      <p:nvGrpSpPr>
        <p:cNvPr id="1" name=""/>
        <p:cNvGrpSpPr/>
        <p:nvPr/>
      </p:nvGrpSpPr>
      <p:grpSpPr>
        <a:xfrm>
          <a:off x="0" y="0"/>
          <a:ext cx="0" cy="0"/>
          <a:chOff x="0" y="0"/>
          <a:chExt cx="0" cy="0"/>
        </a:xfrm>
      </p:grpSpPr>
      <p:sp>
        <p:nvSpPr>
          <p:cNvPr id="7" name="Rectangle 6"/>
          <p:cNvSpPr/>
          <p:nvPr/>
        </p:nvSpPr>
        <p:spPr>
          <a:xfrm>
            <a:off x="0" y="0"/>
            <a:ext cx="9144000" cy="6858000"/>
          </a:xfrm>
          <a:prstGeom prst="rect">
            <a:avLst/>
          </a:prstGeom>
          <a:gradFill>
            <a:gsLst>
              <a:gs pos="0">
                <a:schemeClr val="accent6">
                  <a:lumMod val="50000"/>
                  <a:alpha val="36000"/>
                </a:schemeClr>
              </a:gs>
              <a:gs pos="100000">
                <a:schemeClr val="bg2">
                  <a:alpha val="1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p:cNvSpPr/>
          <p:nvPr/>
        </p:nvSpPr>
        <p:spPr>
          <a:xfrm rot="19724275">
            <a:off x="1373221" y="1038441"/>
            <a:ext cx="7240620" cy="5706987"/>
          </a:xfrm>
          <a:prstGeom prst="ellipse">
            <a:avLst/>
          </a:prstGeom>
          <a:gradFill flip="none" rotWithShape="1">
            <a:gsLst>
              <a:gs pos="0">
                <a:schemeClr val="accent6">
                  <a:lumMod val="60000"/>
                  <a:lumOff val="40000"/>
                  <a:alpha val="7000"/>
                </a:schemeClr>
              </a:gs>
              <a:gs pos="58000">
                <a:schemeClr val="bg2">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Oval 8"/>
          <p:cNvSpPr/>
          <p:nvPr/>
        </p:nvSpPr>
        <p:spPr>
          <a:xfrm rot="17656910">
            <a:off x="-274211" y="1165876"/>
            <a:ext cx="5538472" cy="4480459"/>
          </a:xfrm>
          <a:prstGeom prst="ellipse">
            <a:avLst/>
          </a:prstGeom>
          <a:gradFill flip="none" rotWithShape="1">
            <a:gsLst>
              <a:gs pos="0">
                <a:schemeClr val="accent6">
                  <a:lumMod val="60000"/>
                  <a:lumOff val="40000"/>
                  <a:alpha val="8000"/>
                </a:schemeClr>
              </a:gs>
              <a:gs pos="58000">
                <a:schemeClr val="bg2">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rot="19724275">
            <a:off x="3277955" y="116855"/>
            <a:ext cx="6479362" cy="4754757"/>
          </a:xfrm>
          <a:prstGeom prst="ellipse">
            <a:avLst/>
          </a:prstGeom>
          <a:gradFill flip="none" rotWithShape="1">
            <a:gsLst>
              <a:gs pos="0">
                <a:schemeClr val="accent6">
                  <a:lumMod val="60000"/>
                  <a:lumOff val="40000"/>
                  <a:alpha val="8000"/>
                </a:schemeClr>
              </a:gs>
              <a:gs pos="58000">
                <a:schemeClr val="bg2">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777240" y="4876800"/>
            <a:ext cx="7543800" cy="914400"/>
          </a:xfrm>
          <a:prstGeom prst="rect">
            <a:avLst/>
          </a:prstGeom>
        </p:spPr>
        <p:txBody>
          <a:bodyPr vert="horz" lIns="91440" tIns="45720" rIns="91440" bIns="45720" rtlCol="0" anchor="b">
            <a:noAutofit/>
          </a:bodyPr>
          <a:lstStyle/>
          <a:p>
            <a:r>
              <a:rPr lang="en-US" smtClean="0"/>
              <a:t>Click to edit Master title style</a:t>
            </a:r>
            <a:endParaRPr lang="en-US" dirty="0"/>
          </a:p>
        </p:txBody>
      </p:sp>
      <p:sp>
        <p:nvSpPr>
          <p:cNvPr id="3" name="Text Placeholder 2"/>
          <p:cNvSpPr>
            <a:spLocks noGrp="1"/>
          </p:cNvSpPr>
          <p:nvPr>
            <p:ph type="body" idx="1"/>
          </p:nvPr>
        </p:nvSpPr>
        <p:spPr>
          <a:xfrm>
            <a:off x="2133600" y="685802"/>
            <a:ext cx="6096000" cy="3657599"/>
          </a:xfrm>
          <a:prstGeom prst="rect">
            <a:avLst/>
          </a:prstGeom>
        </p:spPr>
        <p:txBody>
          <a:bodyPr vert="horz" lIns="91440" tIns="45720" rIns="91440" bIns="45720" rtlCol="0" anchor="ct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6172200" y="6154739"/>
            <a:ext cx="2133600" cy="365125"/>
          </a:xfrm>
          <a:prstGeom prst="rect">
            <a:avLst/>
          </a:prstGeom>
        </p:spPr>
        <p:txBody>
          <a:bodyPr vert="horz" lIns="91440" tIns="45720" rIns="91440" bIns="45720" rtlCol="0" anchor="t"/>
          <a:lstStyle>
            <a:lvl1pPr algn="r">
              <a:defRPr sz="1100">
                <a:solidFill>
                  <a:schemeClr val="tx1">
                    <a:alpha val="60000"/>
                  </a:schemeClr>
                </a:solidFill>
                <a:effectLst/>
              </a:defRPr>
            </a:lvl1pPr>
          </a:lstStyle>
          <a:p>
            <a:fld id="{155FEA61-5CB9-40D5-A6BC-E793974DD04D}" type="datetimeFigureOut">
              <a:rPr lang="en-US" smtClean="0"/>
              <a:pPr/>
              <a:t>7/15/18</a:t>
            </a:fld>
            <a:endParaRPr lang="en-US"/>
          </a:p>
        </p:txBody>
      </p:sp>
      <p:sp>
        <p:nvSpPr>
          <p:cNvPr id="5" name="Footer Placeholder 4"/>
          <p:cNvSpPr>
            <a:spLocks noGrp="1"/>
          </p:cNvSpPr>
          <p:nvPr>
            <p:ph type="ftr" sz="quarter" idx="3"/>
          </p:nvPr>
        </p:nvSpPr>
        <p:spPr>
          <a:xfrm>
            <a:off x="822960" y="6154739"/>
            <a:ext cx="4572000" cy="365125"/>
          </a:xfrm>
          <a:prstGeom prst="rect">
            <a:avLst/>
          </a:prstGeom>
        </p:spPr>
        <p:txBody>
          <a:bodyPr vert="horz" lIns="91440" tIns="45720" rIns="91440" bIns="45720" rtlCol="0" anchor="t"/>
          <a:lstStyle>
            <a:lvl1pPr algn="l">
              <a:defRPr sz="1100">
                <a:solidFill>
                  <a:schemeClr val="tx1">
                    <a:alpha val="60000"/>
                  </a:schemeClr>
                </a:solidFill>
                <a:effectLst/>
              </a:defRPr>
            </a:lvl1pPr>
          </a:lstStyle>
          <a:p>
            <a:endParaRPr lang="en-US"/>
          </a:p>
        </p:txBody>
      </p:sp>
      <p:sp>
        <p:nvSpPr>
          <p:cNvPr id="6" name="Slide Number Placeholder 5"/>
          <p:cNvSpPr>
            <a:spLocks noGrp="1"/>
          </p:cNvSpPr>
          <p:nvPr>
            <p:ph type="sldNum" sz="quarter" idx="4"/>
          </p:nvPr>
        </p:nvSpPr>
        <p:spPr>
          <a:xfrm>
            <a:off x="822960" y="5842000"/>
            <a:ext cx="2133600" cy="304800"/>
          </a:xfrm>
          <a:prstGeom prst="rect">
            <a:avLst/>
          </a:prstGeom>
        </p:spPr>
        <p:txBody>
          <a:bodyPr vert="horz" lIns="91440" tIns="45720" rIns="91440" bIns="9144" rtlCol="0" anchor="b"/>
          <a:lstStyle>
            <a:lvl1pPr algn="l">
              <a:defRPr sz="1600">
                <a:solidFill>
                  <a:schemeClr val="tx1">
                    <a:alpha val="60000"/>
                  </a:schemeClr>
                </a:solidFill>
                <a:effectLst/>
              </a:defRPr>
            </a:lvl1pPr>
          </a:lstStyle>
          <a:p>
            <a:fld id="{B483C368-5463-4551-8F6D-B6C7ED7C419A}"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spcBef>
          <a:spcPct val="0"/>
        </a:spcBef>
        <a:buNone/>
        <a:defRPr sz="4900" kern="1200">
          <a:solidFill>
            <a:schemeClr val="tx1"/>
          </a:solidFill>
          <a:effectLst>
            <a:outerShdw blurRad="38100" dist="38100" dir="2700000" algn="tl">
              <a:srgbClr val="000000">
                <a:alpha val="43137"/>
              </a:srgbClr>
            </a:outerShdw>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56032" algn="l" defTabSz="914400" rtl="0" eaLnBrk="1" latinLnBrk="0" hangingPunct="1">
        <a:spcBef>
          <a:spcPct val="20000"/>
        </a:spcBef>
        <a:spcAft>
          <a:spcPts val="0"/>
        </a:spcAft>
        <a:buSzPct val="60000"/>
        <a:buFont typeface="Wingdings" pitchFamily="2" charset="2"/>
        <a:buChar char=""/>
        <a:defRPr sz="2100" kern="1200">
          <a:solidFill>
            <a:schemeClr val="tx1"/>
          </a:solidFill>
          <a:effectLst>
            <a:outerShdw blurRad="38100" dist="38100" dir="2700000" algn="tl">
              <a:srgbClr val="000000">
                <a:alpha val="43137"/>
              </a:srgbClr>
            </a:outerShdw>
          </a:effectLst>
          <a:latin typeface="+mn-lt"/>
          <a:ea typeface="+mn-ea"/>
          <a:cs typeface="+mn-cs"/>
        </a:defRPr>
      </a:lvl1pPr>
      <a:lvl2pPr marL="640080" indent="-256032" algn="l" defTabSz="914400" rtl="0" eaLnBrk="1" latinLnBrk="0" hangingPunct="1">
        <a:spcBef>
          <a:spcPct val="20000"/>
        </a:spcBef>
        <a:buSzPct val="60000"/>
        <a:buFont typeface="Wingdings" pitchFamily="2" charset="2"/>
        <a:buChar char=""/>
        <a:defRPr sz="1900" kern="1200">
          <a:solidFill>
            <a:schemeClr val="tx1"/>
          </a:solidFill>
          <a:effectLst>
            <a:outerShdw blurRad="38100" dist="38100" dir="2700000" algn="tl">
              <a:srgbClr val="000000">
                <a:alpha val="43137"/>
              </a:srgbClr>
            </a:outerShdw>
          </a:effectLst>
          <a:latin typeface="+mn-lt"/>
          <a:ea typeface="+mn-ea"/>
          <a:cs typeface="+mn-cs"/>
        </a:defRPr>
      </a:lvl2pPr>
      <a:lvl3pPr marL="1005840" indent="-256032" algn="l" defTabSz="914400" rtl="0" eaLnBrk="1" latinLnBrk="0" hangingPunct="1">
        <a:spcBef>
          <a:spcPct val="20000"/>
        </a:spcBef>
        <a:buSzPct val="60000"/>
        <a:buFont typeface="Wingdings" pitchFamily="2" charset="2"/>
        <a:buChar char=""/>
        <a:defRPr sz="1700" kern="1200">
          <a:solidFill>
            <a:schemeClr val="tx1"/>
          </a:solidFill>
          <a:effectLst>
            <a:outerShdw blurRad="38100" dist="38100" dir="2700000" algn="tl">
              <a:srgbClr val="000000">
                <a:alpha val="43137"/>
              </a:srgbClr>
            </a:outerShdw>
          </a:effectLst>
          <a:latin typeface="+mn-lt"/>
          <a:ea typeface="+mn-ea"/>
          <a:cs typeface="+mn-cs"/>
        </a:defRPr>
      </a:lvl3pPr>
      <a:lvl4pPr marL="1371600" indent="-256032" algn="l" defTabSz="914400" rtl="0" eaLnBrk="1" latinLnBrk="0" hangingPunct="1">
        <a:spcBef>
          <a:spcPct val="20000"/>
        </a:spcBef>
        <a:buSzPct val="60000"/>
        <a:buFont typeface="Wingdings" pitchFamily="2" charset="2"/>
        <a:buChar char=""/>
        <a:defRPr sz="1600" kern="1200">
          <a:solidFill>
            <a:schemeClr val="tx1"/>
          </a:solidFill>
          <a:effectLst>
            <a:outerShdw blurRad="38100" dist="38100" dir="2700000" algn="tl">
              <a:srgbClr val="000000">
                <a:alpha val="43137"/>
              </a:srgbClr>
            </a:outerShdw>
          </a:effectLst>
          <a:latin typeface="+mn-lt"/>
          <a:ea typeface="+mn-ea"/>
          <a:cs typeface="+mn-cs"/>
        </a:defRPr>
      </a:lvl4pPr>
      <a:lvl5pPr marL="1645920" indent="-256032" algn="l" defTabSz="914400" rtl="0" eaLnBrk="1" latinLnBrk="0" hangingPunct="1">
        <a:spcBef>
          <a:spcPct val="20000"/>
        </a:spcBef>
        <a:buSzPct val="60000"/>
        <a:buFont typeface="Wingdings" pitchFamily="2" charset="2"/>
        <a:buChar char=""/>
        <a:defRPr sz="1500" kern="1200">
          <a:solidFill>
            <a:schemeClr val="tx1"/>
          </a:solidFill>
          <a:effectLst>
            <a:outerShdw blurRad="38100" dist="38100" dir="2700000" algn="tl">
              <a:srgbClr val="000000">
                <a:alpha val="43137"/>
              </a:srgbClr>
            </a:outerShdw>
          </a:effectLst>
          <a:latin typeface="+mn-lt"/>
          <a:ea typeface="+mn-ea"/>
          <a:cs typeface="+mn-cs"/>
        </a:defRPr>
      </a:lvl5pPr>
      <a:lvl6pPr marL="1965960" indent="-256032" algn="l" defTabSz="914400" rtl="0" eaLnBrk="1" latinLnBrk="0" hangingPunct="1">
        <a:spcBef>
          <a:spcPct val="20000"/>
        </a:spcBef>
        <a:buSzPct val="60000"/>
        <a:buFont typeface="Wingdings" pitchFamily="2" charset="2"/>
        <a:buChar char=""/>
        <a:defRPr sz="1400" kern="1200">
          <a:solidFill>
            <a:schemeClr val="tx1"/>
          </a:solidFill>
          <a:effectLst>
            <a:outerShdw blurRad="38100" dist="38100" dir="2700000" algn="ctr" rotWithShape="0">
              <a:srgbClr val="000000">
                <a:alpha val="43000"/>
              </a:srgbClr>
            </a:outerShdw>
          </a:effectLst>
          <a:latin typeface="+mn-lt"/>
          <a:ea typeface="+mn-ea"/>
          <a:cs typeface="+mn-cs"/>
        </a:defRPr>
      </a:lvl6pPr>
      <a:lvl7pPr marL="2240280" indent="-256032" algn="l" defTabSz="914400" rtl="0" eaLnBrk="1" latinLnBrk="0" hangingPunct="1">
        <a:spcBef>
          <a:spcPct val="20000"/>
        </a:spcBef>
        <a:buSzPct val="60000"/>
        <a:buFont typeface="Wingdings" pitchFamily="2" charset="2"/>
        <a:buChar char=""/>
        <a:defRPr sz="1400" kern="1200">
          <a:solidFill>
            <a:schemeClr val="tx1"/>
          </a:solidFill>
          <a:effectLst>
            <a:outerShdw blurRad="38100" dist="38100" dir="2700000" algn="ctr" rotWithShape="0">
              <a:srgbClr val="000000">
                <a:alpha val="43000"/>
              </a:srgbClr>
            </a:outerShdw>
          </a:effectLst>
          <a:latin typeface="+mn-lt"/>
          <a:ea typeface="+mn-ea"/>
          <a:cs typeface="+mn-cs"/>
        </a:defRPr>
      </a:lvl7pPr>
      <a:lvl8pPr marL="2514600" indent="-256032" algn="l" defTabSz="914400" rtl="0" eaLnBrk="1" latinLnBrk="0" hangingPunct="1">
        <a:spcBef>
          <a:spcPct val="20000"/>
        </a:spcBef>
        <a:buSzPct val="60000"/>
        <a:buFont typeface="Wingdings" pitchFamily="2" charset="2"/>
        <a:buChar char=""/>
        <a:defRPr sz="1400" kern="1200">
          <a:solidFill>
            <a:schemeClr val="tx1"/>
          </a:solidFill>
          <a:effectLst>
            <a:outerShdw blurRad="38100" dist="38100" dir="2700000" algn="ctr" rotWithShape="0">
              <a:srgbClr val="000000">
                <a:alpha val="43000"/>
              </a:srgbClr>
            </a:outerShdw>
          </a:effectLst>
          <a:latin typeface="+mn-lt"/>
          <a:ea typeface="+mn-ea"/>
          <a:cs typeface="+mn-cs"/>
        </a:defRPr>
      </a:lvl8pPr>
      <a:lvl9pPr marL="2834640" indent="-256032" algn="l" defTabSz="914400" rtl="0" eaLnBrk="1" latinLnBrk="0" hangingPunct="1">
        <a:spcBef>
          <a:spcPct val="20000"/>
        </a:spcBef>
        <a:buSzPct val="60000"/>
        <a:buFont typeface="Wingdings" pitchFamily="2" charset="2"/>
        <a:buChar char=""/>
        <a:defRPr sz="1400" kern="1200">
          <a:solidFill>
            <a:schemeClr val="tx1"/>
          </a:solidFill>
          <a:effectLst>
            <a:outerShdw blurRad="38100" dist="38100" dir="2700000" algn="ctr" rotWithShape="0">
              <a:srgbClr val="000000">
                <a:alpha val="43000"/>
              </a:srgbClr>
            </a:outerShdw>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09600" y="1219202"/>
            <a:ext cx="8001000" cy="5257799"/>
          </a:xfrm>
        </p:spPr>
        <p:txBody>
          <a:bodyPr anchor="ctr">
            <a:noAutofit/>
          </a:bodyPr>
          <a:lstStyle/>
          <a:p>
            <a:pPr marL="18288" indent="0">
              <a:buNone/>
            </a:pPr>
            <a:r>
              <a:rPr lang="en-US" sz="3200" dirty="0" smtClean="0">
                <a:effectLst/>
                <a:latin typeface="Times New Roman" panose="02020603050405020304" pitchFamily="18" charset="0"/>
                <a:cs typeface="Times New Roman" panose="02020603050405020304" pitchFamily="18" charset="0"/>
              </a:rPr>
              <a:t>“Do </a:t>
            </a:r>
            <a:r>
              <a:rPr lang="en-US" sz="3200" dirty="0">
                <a:effectLst/>
                <a:latin typeface="Times New Roman" panose="02020603050405020304" pitchFamily="18" charset="0"/>
                <a:cs typeface="Times New Roman" panose="02020603050405020304" pitchFamily="18" charset="0"/>
              </a:rPr>
              <a:t>y</a:t>
            </a:r>
            <a:r>
              <a:rPr lang="en-US" sz="3100" dirty="0">
                <a:effectLst/>
                <a:latin typeface="Times New Roman" panose="02020603050405020304" pitchFamily="18" charset="0"/>
                <a:cs typeface="Times New Roman" panose="02020603050405020304" pitchFamily="18" charset="0"/>
              </a:rPr>
              <a:t>ou not know that the unrighteous will not inherit the kingdom of God? Do not be deceived. Neither fornicators, nor idolaters, nor adulterers, nor homosexuals, nor sodomites, </a:t>
            </a:r>
            <a:r>
              <a:rPr lang="en-US" sz="3100" dirty="0" smtClean="0">
                <a:effectLst/>
                <a:latin typeface="Times New Roman" panose="02020603050405020304" pitchFamily="18" charset="0"/>
                <a:cs typeface="Times New Roman" panose="02020603050405020304" pitchFamily="18" charset="0"/>
              </a:rPr>
              <a:t>nor </a:t>
            </a:r>
            <a:r>
              <a:rPr lang="en-US" sz="3100" dirty="0">
                <a:effectLst/>
                <a:latin typeface="Times New Roman" panose="02020603050405020304" pitchFamily="18" charset="0"/>
                <a:cs typeface="Times New Roman" panose="02020603050405020304" pitchFamily="18" charset="0"/>
              </a:rPr>
              <a:t>thieves, nor covetous, nor drunkards, nor revilers, nor </a:t>
            </a:r>
            <a:r>
              <a:rPr lang="en-US" sz="3100" dirty="0" err="1">
                <a:effectLst/>
                <a:latin typeface="Times New Roman" panose="02020603050405020304" pitchFamily="18" charset="0"/>
                <a:cs typeface="Times New Roman" panose="02020603050405020304" pitchFamily="18" charset="0"/>
              </a:rPr>
              <a:t>extortioners</a:t>
            </a:r>
            <a:r>
              <a:rPr lang="en-US" sz="3100" dirty="0">
                <a:effectLst/>
                <a:latin typeface="Times New Roman" panose="02020603050405020304" pitchFamily="18" charset="0"/>
                <a:cs typeface="Times New Roman" panose="02020603050405020304" pitchFamily="18" charset="0"/>
              </a:rPr>
              <a:t> will inherit the kingdom of God. </a:t>
            </a:r>
            <a:r>
              <a:rPr lang="en-US" sz="3100" dirty="0" smtClean="0">
                <a:effectLst/>
                <a:latin typeface="Times New Roman" panose="02020603050405020304" pitchFamily="18" charset="0"/>
                <a:cs typeface="Times New Roman" panose="02020603050405020304" pitchFamily="18" charset="0"/>
              </a:rPr>
              <a:t>And </a:t>
            </a:r>
            <a:r>
              <a:rPr lang="en-US" sz="3100" dirty="0">
                <a:effectLst/>
                <a:latin typeface="Times New Roman" panose="02020603050405020304" pitchFamily="18" charset="0"/>
                <a:cs typeface="Times New Roman" panose="02020603050405020304" pitchFamily="18" charset="0"/>
              </a:rPr>
              <a:t>such were some of you. But you were washed, but you were sanctified, but you were justified in the name of the Lord Jesus and by the Spirit of our </a:t>
            </a:r>
            <a:r>
              <a:rPr lang="en-US" sz="3100" dirty="0" smtClean="0">
                <a:effectLst/>
                <a:latin typeface="Times New Roman" panose="02020603050405020304" pitchFamily="18" charset="0"/>
                <a:cs typeface="Times New Roman" panose="02020603050405020304" pitchFamily="18" charset="0"/>
              </a:rPr>
              <a:t>God.”</a:t>
            </a:r>
            <a:endParaRPr lang="en-US" sz="3100" dirty="0">
              <a:effectLst/>
              <a:latin typeface="Times New Roman" panose="02020603050405020304" pitchFamily="18" charset="0"/>
              <a:cs typeface="Times New Roman" panose="02020603050405020304" pitchFamily="18" charset="0"/>
            </a:endParaRPr>
          </a:p>
        </p:txBody>
      </p:sp>
      <p:sp>
        <p:nvSpPr>
          <p:cNvPr id="3" name="Title 2"/>
          <p:cNvSpPr>
            <a:spLocks noGrp="1"/>
          </p:cNvSpPr>
          <p:nvPr>
            <p:ph type="title"/>
          </p:nvPr>
        </p:nvSpPr>
        <p:spPr>
          <a:xfrm>
            <a:off x="0" y="0"/>
            <a:ext cx="9144000" cy="1066800"/>
          </a:xfrm>
          <a:gradFill flip="none" rotWithShape="1">
            <a:gsLst>
              <a:gs pos="0">
                <a:schemeClr val="tx2">
                  <a:lumMod val="10000"/>
                  <a:alpha val="47000"/>
                </a:schemeClr>
              </a:gs>
              <a:gs pos="100000">
                <a:schemeClr val="tx2">
                  <a:lumMod val="90000"/>
                </a:schemeClr>
              </a:gs>
            </a:gsLst>
            <a:lin ang="16200000" scaled="0"/>
            <a:tileRect/>
          </a:gradFill>
          <a:effectLst>
            <a:softEdge rad="76200"/>
          </a:effectLst>
        </p:spPr>
        <p:txBody>
          <a:bodyPr anchor="ctr"/>
          <a:lstStyle/>
          <a:p>
            <a:pPr algn="ctr"/>
            <a:r>
              <a:rPr lang="en-US" sz="4600" b="1" dirty="0" smtClean="0">
                <a:latin typeface="Times New Roman" panose="02020603050405020304" pitchFamily="18" charset="0"/>
                <a:cs typeface="Times New Roman" panose="02020603050405020304" pitchFamily="18" charset="0"/>
              </a:rPr>
              <a:t>1 Corinthians 6:9-11</a:t>
            </a:r>
            <a:endParaRPr lang="en-US" sz="4600" b="1" dirty="0">
              <a:latin typeface="Times New Roman" panose="02020603050405020304" pitchFamily="18" charset="0"/>
              <a:cs typeface="Times New Roman" panose="02020603050405020304" pitchFamily="18" charset="0"/>
            </a:endParaRPr>
          </a:p>
        </p:txBody>
      </p:sp>
      <p:cxnSp>
        <p:nvCxnSpPr>
          <p:cNvPr id="5" name="Straight Connector 4"/>
          <p:cNvCxnSpPr/>
          <p:nvPr/>
        </p:nvCxnSpPr>
        <p:spPr>
          <a:xfrm>
            <a:off x="-228600" y="1219200"/>
            <a:ext cx="9525000" cy="1588"/>
          </a:xfrm>
          <a:prstGeom prst="line">
            <a:avLst/>
          </a:prstGeom>
          <a:ln w="92075" cap="flat" cmpd="thickThin" algn="ctr">
            <a:solidFill>
              <a:schemeClr val="accent4"/>
            </a:solidFill>
            <a:prstDash val="solid"/>
            <a:round/>
            <a:headEnd type="none" w="med" len="med"/>
            <a:tailEnd type="none" w="med" len="med"/>
          </a:ln>
        </p:spPr>
        <p:style>
          <a:lnRef idx="3">
            <a:schemeClr val="accent4"/>
          </a:lnRef>
          <a:fillRef idx="0">
            <a:schemeClr val="accent4"/>
          </a:fillRef>
          <a:effectRef idx="2">
            <a:schemeClr val="accent4"/>
          </a:effectRef>
          <a:fontRef idx="minor">
            <a:schemeClr val="tx1"/>
          </a:fontRef>
        </p:style>
      </p:cxnSp>
    </p:spTree>
    <p:extLst>
      <p:ext uri="{BB962C8B-B14F-4D97-AF65-F5344CB8AC3E}">
        <p14:creationId xmlns:mc="http://schemas.openxmlformats.org/markup-compatibility/2006" xmlns:mv="urn:schemas-microsoft-com:mac:vml" xmlns:p14="http://schemas.microsoft.com/office/powerpoint/2010/main" xmlns:p="http://schemas.openxmlformats.org/presentationml/2006/main" xmlns:r="http://schemas.openxmlformats.org/officeDocument/2006/relationships" xmlns:a="http://schemas.openxmlformats.org/drawingml/2006/main" xmlns="" val="3739412063"/>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2000"/>
                                        <p:tgtEl>
                                          <p:spTgt spid="3"/>
                                        </p:tgtEl>
                                      </p:cBhvr>
                                    </p:animEffect>
                                  </p:childTnLst>
                                </p:cTn>
                              </p:par>
                              <p:par>
                                <p:cTn id="8" presetID="42" presetClass="entr" presetSubtype="0" fill="hold" grpId="0" nodeType="withEffect">
                                  <p:stCondLst>
                                    <p:cond delay="0"/>
                                  </p:stCondLst>
                                  <p:childTnLst>
                                    <p:set>
                                      <p:cBhvr>
                                        <p:cTn id="9" dur="1" fill="hold">
                                          <p:stCondLst>
                                            <p:cond delay="0"/>
                                          </p:stCondLst>
                                        </p:cTn>
                                        <p:tgtEl>
                                          <p:spTgt spid="2">
                                            <p:txEl>
                                              <p:pRg st="0" end="0"/>
                                            </p:txEl>
                                          </p:spTgt>
                                        </p:tgtEl>
                                        <p:attrNameLst>
                                          <p:attrName>style.visibility</p:attrName>
                                        </p:attrNameLst>
                                      </p:cBhvr>
                                      <p:to>
                                        <p:strVal val="visible"/>
                                      </p:to>
                                    </p:set>
                                    <p:animEffect transition="in" filter="fade">
                                      <p:cBhvr>
                                        <p:cTn id="10" dur="1000"/>
                                        <p:tgtEl>
                                          <p:spTgt spid="2">
                                            <p:txEl>
                                              <p:pRg st="0" end="0"/>
                                            </p:txEl>
                                          </p:spTgt>
                                        </p:tgtEl>
                                      </p:cBhvr>
                                    </p:animEffect>
                                    <p:anim calcmode="lin" valueType="num">
                                      <p:cBhvr>
                                        <p:cTn id="11" dur="1000" fill="hold"/>
                                        <p:tgtEl>
                                          <p:spTgt spid="2">
                                            <p:txEl>
                                              <p:pRg st="0" end="0"/>
                                            </p:txEl>
                                          </p:spTgt>
                                        </p:tgtEl>
                                        <p:attrNameLst>
                                          <p:attrName>ppt_x</p:attrName>
                                        </p:attrNameLst>
                                      </p:cBhvr>
                                      <p:tavLst>
                                        <p:tav tm="0">
                                          <p:val>
                                            <p:strVal val="#ppt_x"/>
                                          </p:val>
                                        </p:tav>
                                        <p:tav tm="100000">
                                          <p:val>
                                            <p:strVal val="#ppt_x"/>
                                          </p:val>
                                        </p:tav>
                                      </p:tavLst>
                                    </p:anim>
                                    <p:anim calcmode="lin" valueType="num">
                                      <p:cBhvr>
                                        <p:cTn id="12" dur="1000" fill="hold"/>
                                        <p:tgtEl>
                                          <p:spTgt spid="2">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P spid="3" grpId="0" animBg="1"/>
    </p:bldLst>
  </p:timing>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09600" y="1219202"/>
            <a:ext cx="8001000" cy="5257799"/>
          </a:xfrm>
        </p:spPr>
        <p:txBody>
          <a:bodyPr anchor="t">
            <a:noAutofit/>
          </a:bodyPr>
          <a:lstStyle/>
          <a:p>
            <a:pPr marL="18288" indent="0" algn="ctr">
              <a:spcAft>
                <a:spcPts val="1800"/>
              </a:spcAft>
              <a:buNone/>
            </a:pPr>
            <a:r>
              <a:rPr lang="en-US" sz="4100" b="1" dirty="0" smtClean="0">
                <a:effectLst/>
                <a:latin typeface="Times New Roman" panose="02020603050405020304" pitchFamily="18" charset="0"/>
                <a:cs typeface="Times New Roman" panose="02020603050405020304" pitchFamily="18" charset="0"/>
              </a:rPr>
              <a:t>What Does Salvation Mean?</a:t>
            </a:r>
          </a:p>
          <a:p>
            <a:pPr marL="18288" indent="0">
              <a:buNone/>
            </a:pPr>
            <a:r>
              <a:rPr lang="en-US" sz="3400" dirty="0" smtClean="0">
                <a:effectLst/>
                <a:latin typeface="Times New Roman" panose="02020603050405020304" pitchFamily="18" charset="0"/>
                <a:cs typeface="Times New Roman" panose="02020603050405020304" pitchFamily="18" charset="0"/>
              </a:rPr>
              <a:t>8. Comfort (Phil. 2</a:t>
            </a:r>
            <a:r>
              <a:rPr lang="en-US" sz="3400" smtClean="0">
                <a:effectLst/>
                <a:latin typeface="Times New Roman" panose="02020603050405020304" pitchFamily="18" charset="0"/>
                <a:cs typeface="Times New Roman" panose="02020603050405020304" pitchFamily="18" charset="0"/>
              </a:rPr>
              <a:t>:</a:t>
            </a:r>
            <a:r>
              <a:rPr lang="en-US" sz="3400" smtClean="0">
                <a:effectLst/>
                <a:latin typeface="Times New Roman" panose="02020603050405020304" pitchFamily="18" charset="0"/>
                <a:cs typeface="Times New Roman" panose="02020603050405020304" pitchFamily="18" charset="0"/>
              </a:rPr>
              <a:t>1)</a:t>
            </a:r>
            <a:endParaRPr lang="en-US" sz="3400" dirty="0" smtClean="0">
              <a:effectLst/>
              <a:latin typeface="Times New Roman" panose="02020603050405020304" pitchFamily="18" charset="0"/>
              <a:cs typeface="Times New Roman" panose="02020603050405020304" pitchFamily="18" charset="0"/>
            </a:endParaRPr>
          </a:p>
          <a:p>
            <a:pPr marL="18288" indent="0">
              <a:buNone/>
            </a:pPr>
            <a:r>
              <a:rPr lang="en-US" sz="3400" dirty="0" smtClean="0">
                <a:effectLst/>
                <a:latin typeface="Times New Roman" panose="02020603050405020304" pitchFamily="18" charset="0"/>
                <a:cs typeface="Times New Roman" panose="02020603050405020304" pitchFamily="18" charset="0"/>
              </a:rPr>
              <a:t>9. New Creation (2 Cor. 5:17)</a:t>
            </a:r>
          </a:p>
          <a:p>
            <a:pPr marL="18288" indent="0">
              <a:buNone/>
            </a:pPr>
            <a:r>
              <a:rPr lang="en-US" sz="3400" dirty="0" smtClean="0">
                <a:effectLst/>
                <a:latin typeface="Times New Roman" panose="02020603050405020304" pitchFamily="18" charset="0"/>
                <a:cs typeface="Times New Roman" panose="02020603050405020304" pitchFamily="18" charset="0"/>
              </a:rPr>
              <a:t>10. Reconciliation (Eph. 2:16)</a:t>
            </a:r>
          </a:p>
          <a:p>
            <a:pPr marL="18288" indent="0">
              <a:buNone/>
            </a:pPr>
            <a:r>
              <a:rPr lang="en-US" sz="3400" dirty="0" smtClean="0">
                <a:effectLst/>
                <a:latin typeface="Times New Roman" panose="02020603050405020304" pitchFamily="18" charset="0"/>
                <a:cs typeface="Times New Roman" panose="02020603050405020304" pitchFamily="18" charset="0"/>
              </a:rPr>
              <a:t>11. Love (1 Tim. 1:14)</a:t>
            </a:r>
          </a:p>
          <a:p>
            <a:pPr marL="18288" indent="0">
              <a:buNone/>
            </a:pPr>
            <a:r>
              <a:rPr lang="en-US" sz="3400" dirty="0" smtClean="0">
                <a:effectLst/>
                <a:latin typeface="Times New Roman" panose="02020603050405020304" pitchFamily="18" charset="0"/>
                <a:cs typeface="Times New Roman" panose="02020603050405020304" pitchFamily="18" charset="0"/>
              </a:rPr>
              <a:t>12. Live Godly (2 Tim. 3:16)</a:t>
            </a:r>
          </a:p>
          <a:p>
            <a:pPr marL="18288" indent="0">
              <a:buNone/>
            </a:pPr>
            <a:r>
              <a:rPr lang="en-US" sz="3400" dirty="0" smtClean="0">
                <a:effectLst/>
                <a:latin typeface="Times New Roman" panose="02020603050405020304" pitchFamily="18" charset="0"/>
                <a:cs typeface="Times New Roman" panose="02020603050405020304" pitchFamily="18" charset="0"/>
              </a:rPr>
              <a:t>13. Work in the Lord (1 Cor. 15:58)</a:t>
            </a:r>
          </a:p>
          <a:p>
            <a:pPr marL="18288" indent="0">
              <a:buNone/>
            </a:pPr>
            <a:r>
              <a:rPr lang="en-US" sz="3400" dirty="0" smtClean="0">
                <a:effectLst/>
                <a:latin typeface="Times New Roman" panose="02020603050405020304" pitchFamily="18" charset="0"/>
                <a:cs typeface="Times New Roman" panose="02020603050405020304" pitchFamily="18" charset="0"/>
              </a:rPr>
              <a:t>14. Die Saved in the Lord (Rev. 14:13)</a:t>
            </a:r>
          </a:p>
        </p:txBody>
      </p:sp>
      <p:sp>
        <p:nvSpPr>
          <p:cNvPr id="3" name="Title 2"/>
          <p:cNvSpPr>
            <a:spLocks noGrp="1"/>
          </p:cNvSpPr>
          <p:nvPr>
            <p:ph type="title"/>
          </p:nvPr>
        </p:nvSpPr>
        <p:spPr>
          <a:xfrm>
            <a:off x="0" y="0"/>
            <a:ext cx="9144000" cy="1066800"/>
          </a:xfrm>
          <a:gradFill flip="none" rotWithShape="1">
            <a:gsLst>
              <a:gs pos="0">
                <a:schemeClr val="tx2">
                  <a:lumMod val="10000"/>
                  <a:alpha val="47000"/>
                </a:schemeClr>
              </a:gs>
              <a:gs pos="100000">
                <a:schemeClr val="tx2">
                  <a:lumMod val="90000"/>
                </a:schemeClr>
              </a:gs>
            </a:gsLst>
            <a:lin ang="16200000" scaled="0"/>
            <a:tileRect/>
          </a:gradFill>
          <a:effectLst>
            <a:softEdge rad="76200"/>
          </a:effectLst>
        </p:spPr>
        <p:txBody>
          <a:bodyPr anchor="ctr"/>
          <a:lstStyle/>
          <a:p>
            <a:pPr algn="ctr"/>
            <a:r>
              <a:rPr lang="en-US" sz="4600" b="1" dirty="0" smtClean="0">
                <a:latin typeface="Times New Roman" panose="02020603050405020304" pitchFamily="18" charset="0"/>
                <a:cs typeface="Times New Roman" panose="02020603050405020304" pitchFamily="18" charset="0"/>
              </a:rPr>
              <a:t>“Salvation in Christ”</a:t>
            </a:r>
            <a:endParaRPr lang="en-US" sz="4600" b="1" dirty="0">
              <a:latin typeface="Times New Roman" panose="02020603050405020304" pitchFamily="18" charset="0"/>
              <a:cs typeface="Times New Roman" panose="02020603050405020304" pitchFamily="18" charset="0"/>
            </a:endParaRPr>
          </a:p>
        </p:txBody>
      </p:sp>
      <p:cxnSp>
        <p:nvCxnSpPr>
          <p:cNvPr id="5" name="Straight Connector 4"/>
          <p:cNvCxnSpPr/>
          <p:nvPr/>
        </p:nvCxnSpPr>
        <p:spPr>
          <a:xfrm>
            <a:off x="-228600" y="1219200"/>
            <a:ext cx="9525000" cy="1588"/>
          </a:xfrm>
          <a:prstGeom prst="line">
            <a:avLst/>
          </a:prstGeom>
          <a:ln w="92075" cap="flat" cmpd="thickThin" algn="ctr">
            <a:solidFill>
              <a:schemeClr val="accent4"/>
            </a:solidFill>
            <a:prstDash val="solid"/>
            <a:round/>
            <a:headEnd type="none" w="med" len="med"/>
            <a:tailEnd type="none" w="med" len="med"/>
          </a:ln>
        </p:spPr>
        <p:style>
          <a:lnRef idx="3">
            <a:schemeClr val="accent4"/>
          </a:lnRef>
          <a:fillRef idx="0">
            <a:schemeClr val="accent4"/>
          </a:fillRef>
          <a:effectRef idx="2">
            <a:schemeClr val="accent4"/>
          </a:effectRef>
          <a:fontRef idx="minor">
            <a:schemeClr val="tx1"/>
          </a:fontRef>
        </p:style>
      </p:cxnSp>
    </p:spTree>
    <p:extLst>
      <p:ext uri="{BB962C8B-B14F-4D97-AF65-F5344CB8AC3E}">
        <p14:creationId xmlns:mc="http://schemas.openxmlformats.org/markup-compatibility/2006" xmlns:mv="urn:schemas-microsoft-com:mac:vml" xmlns:p14="http://schemas.microsoft.com/office/powerpoint/2010/main" xmlns:p="http://schemas.openxmlformats.org/presentationml/2006/main" xmlns:r="http://schemas.openxmlformats.org/officeDocument/2006/relationships" xmlns:a="http://schemas.openxmlformats.org/drawingml/2006/main" xmlns="" val="3739412063"/>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Effect transition="in" filter="fade">
                                      <p:cBhvr>
                                        <p:cTn id="7" dur="1000"/>
                                        <p:tgtEl>
                                          <p:spTgt spid="2">
                                            <p:txEl>
                                              <p:pRg st="1" end="1"/>
                                            </p:txEl>
                                          </p:spTgt>
                                        </p:tgtEl>
                                      </p:cBhvr>
                                    </p:animEffect>
                                    <p:anim calcmode="lin" valueType="num">
                                      <p:cBhvr>
                                        <p:cTn id="8" dur="1000" fill="hold"/>
                                        <p:tgtEl>
                                          <p:spTgt spid="2">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2">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2">
                                            <p:txEl>
                                              <p:pRg st="2" end="2"/>
                                            </p:txEl>
                                          </p:spTgt>
                                        </p:tgtEl>
                                        <p:attrNameLst>
                                          <p:attrName>style.visibility</p:attrName>
                                        </p:attrNameLst>
                                      </p:cBhvr>
                                      <p:to>
                                        <p:strVal val="visible"/>
                                      </p:to>
                                    </p:set>
                                    <p:animEffect transition="in" filter="fade">
                                      <p:cBhvr>
                                        <p:cTn id="14" dur="1000"/>
                                        <p:tgtEl>
                                          <p:spTgt spid="2">
                                            <p:txEl>
                                              <p:pRg st="2" end="2"/>
                                            </p:txEl>
                                          </p:spTgt>
                                        </p:tgtEl>
                                      </p:cBhvr>
                                    </p:animEffect>
                                    <p:anim calcmode="lin" valueType="num">
                                      <p:cBhvr>
                                        <p:cTn id="15" dur="1000" fill="hold"/>
                                        <p:tgtEl>
                                          <p:spTgt spid="2">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2">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2">
                                            <p:txEl>
                                              <p:pRg st="3" end="3"/>
                                            </p:txEl>
                                          </p:spTgt>
                                        </p:tgtEl>
                                        <p:attrNameLst>
                                          <p:attrName>style.visibility</p:attrName>
                                        </p:attrNameLst>
                                      </p:cBhvr>
                                      <p:to>
                                        <p:strVal val="visible"/>
                                      </p:to>
                                    </p:set>
                                    <p:animEffect transition="in" filter="fade">
                                      <p:cBhvr>
                                        <p:cTn id="21" dur="1000"/>
                                        <p:tgtEl>
                                          <p:spTgt spid="2">
                                            <p:txEl>
                                              <p:pRg st="3" end="3"/>
                                            </p:txEl>
                                          </p:spTgt>
                                        </p:tgtEl>
                                      </p:cBhvr>
                                    </p:animEffect>
                                    <p:anim calcmode="lin" valueType="num">
                                      <p:cBhvr>
                                        <p:cTn id="22" dur="1000" fill="hold"/>
                                        <p:tgtEl>
                                          <p:spTgt spid="2">
                                            <p:txEl>
                                              <p:pRg st="3" end="3"/>
                                            </p:txEl>
                                          </p:spTgt>
                                        </p:tgtEl>
                                        <p:attrNameLst>
                                          <p:attrName>ppt_x</p:attrName>
                                        </p:attrNameLst>
                                      </p:cBhvr>
                                      <p:tavLst>
                                        <p:tav tm="0">
                                          <p:val>
                                            <p:strVal val="#ppt_x"/>
                                          </p:val>
                                        </p:tav>
                                        <p:tav tm="100000">
                                          <p:val>
                                            <p:strVal val="#ppt_x"/>
                                          </p:val>
                                        </p:tav>
                                      </p:tavLst>
                                    </p:anim>
                                    <p:anim calcmode="lin" valueType="num">
                                      <p:cBhvr>
                                        <p:cTn id="23" dur="1000" fill="hold"/>
                                        <p:tgtEl>
                                          <p:spTgt spid="2">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2">
                                            <p:txEl>
                                              <p:pRg st="4" end="4"/>
                                            </p:txEl>
                                          </p:spTgt>
                                        </p:tgtEl>
                                        <p:attrNameLst>
                                          <p:attrName>style.visibility</p:attrName>
                                        </p:attrNameLst>
                                      </p:cBhvr>
                                      <p:to>
                                        <p:strVal val="visible"/>
                                      </p:to>
                                    </p:set>
                                    <p:animEffect transition="in" filter="fade">
                                      <p:cBhvr>
                                        <p:cTn id="28" dur="1000"/>
                                        <p:tgtEl>
                                          <p:spTgt spid="2">
                                            <p:txEl>
                                              <p:pRg st="4" end="4"/>
                                            </p:txEl>
                                          </p:spTgt>
                                        </p:tgtEl>
                                      </p:cBhvr>
                                    </p:animEffect>
                                    <p:anim calcmode="lin" valueType="num">
                                      <p:cBhvr>
                                        <p:cTn id="29" dur="1000" fill="hold"/>
                                        <p:tgtEl>
                                          <p:spTgt spid="2">
                                            <p:txEl>
                                              <p:pRg st="4" end="4"/>
                                            </p:txEl>
                                          </p:spTgt>
                                        </p:tgtEl>
                                        <p:attrNameLst>
                                          <p:attrName>ppt_x</p:attrName>
                                        </p:attrNameLst>
                                      </p:cBhvr>
                                      <p:tavLst>
                                        <p:tav tm="0">
                                          <p:val>
                                            <p:strVal val="#ppt_x"/>
                                          </p:val>
                                        </p:tav>
                                        <p:tav tm="100000">
                                          <p:val>
                                            <p:strVal val="#ppt_x"/>
                                          </p:val>
                                        </p:tav>
                                      </p:tavLst>
                                    </p:anim>
                                    <p:anim calcmode="lin" valueType="num">
                                      <p:cBhvr>
                                        <p:cTn id="30" dur="1000" fill="hold"/>
                                        <p:tgtEl>
                                          <p:spTgt spid="2">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2">
                                            <p:txEl>
                                              <p:pRg st="5" end="5"/>
                                            </p:txEl>
                                          </p:spTgt>
                                        </p:tgtEl>
                                        <p:attrNameLst>
                                          <p:attrName>style.visibility</p:attrName>
                                        </p:attrNameLst>
                                      </p:cBhvr>
                                      <p:to>
                                        <p:strVal val="visible"/>
                                      </p:to>
                                    </p:set>
                                    <p:animEffect transition="in" filter="fade">
                                      <p:cBhvr>
                                        <p:cTn id="35" dur="1000"/>
                                        <p:tgtEl>
                                          <p:spTgt spid="2">
                                            <p:txEl>
                                              <p:pRg st="5" end="5"/>
                                            </p:txEl>
                                          </p:spTgt>
                                        </p:tgtEl>
                                      </p:cBhvr>
                                    </p:animEffect>
                                    <p:anim calcmode="lin" valueType="num">
                                      <p:cBhvr>
                                        <p:cTn id="36" dur="1000" fill="hold"/>
                                        <p:tgtEl>
                                          <p:spTgt spid="2">
                                            <p:txEl>
                                              <p:pRg st="5" end="5"/>
                                            </p:txEl>
                                          </p:spTgt>
                                        </p:tgtEl>
                                        <p:attrNameLst>
                                          <p:attrName>ppt_x</p:attrName>
                                        </p:attrNameLst>
                                      </p:cBhvr>
                                      <p:tavLst>
                                        <p:tav tm="0">
                                          <p:val>
                                            <p:strVal val="#ppt_x"/>
                                          </p:val>
                                        </p:tav>
                                        <p:tav tm="100000">
                                          <p:val>
                                            <p:strVal val="#ppt_x"/>
                                          </p:val>
                                        </p:tav>
                                      </p:tavLst>
                                    </p:anim>
                                    <p:anim calcmode="lin" valueType="num">
                                      <p:cBhvr>
                                        <p:cTn id="37" dur="1000" fill="hold"/>
                                        <p:tgtEl>
                                          <p:spTgt spid="2">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grpId="0" nodeType="clickEffect">
                                  <p:stCondLst>
                                    <p:cond delay="0"/>
                                  </p:stCondLst>
                                  <p:childTnLst>
                                    <p:set>
                                      <p:cBhvr>
                                        <p:cTn id="41" dur="1" fill="hold">
                                          <p:stCondLst>
                                            <p:cond delay="0"/>
                                          </p:stCondLst>
                                        </p:cTn>
                                        <p:tgtEl>
                                          <p:spTgt spid="2">
                                            <p:txEl>
                                              <p:pRg st="6" end="6"/>
                                            </p:txEl>
                                          </p:spTgt>
                                        </p:tgtEl>
                                        <p:attrNameLst>
                                          <p:attrName>style.visibility</p:attrName>
                                        </p:attrNameLst>
                                      </p:cBhvr>
                                      <p:to>
                                        <p:strVal val="visible"/>
                                      </p:to>
                                    </p:set>
                                    <p:animEffect transition="in" filter="fade">
                                      <p:cBhvr>
                                        <p:cTn id="42" dur="1000"/>
                                        <p:tgtEl>
                                          <p:spTgt spid="2">
                                            <p:txEl>
                                              <p:pRg st="6" end="6"/>
                                            </p:txEl>
                                          </p:spTgt>
                                        </p:tgtEl>
                                      </p:cBhvr>
                                    </p:animEffect>
                                    <p:anim calcmode="lin" valueType="num">
                                      <p:cBhvr>
                                        <p:cTn id="43" dur="1000" fill="hold"/>
                                        <p:tgtEl>
                                          <p:spTgt spid="2">
                                            <p:txEl>
                                              <p:pRg st="6" end="6"/>
                                            </p:txEl>
                                          </p:spTgt>
                                        </p:tgtEl>
                                        <p:attrNameLst>
                                          <p:attrName>ppt_x</p:attrName>
                                        </p:attrNameLst>
                                      </p:cBhvr>
                                      <p:tavLst>
                                        <p:tav tm="0">
                                          <p:val>
                                            <p:strVal val="#ppt_x"/>
                                          </p:val>
                                        </p:tav>
                                        <p:tav tm="100000">
                                          <p:val>
                                            <p:strVal val="#ppt_x"/>
                                          </p:val>
                                        </p:tav>
                                      </p:tavLst>
                                    </p:anim>
                                    <p:anim calcmode="lin" valueType="num">
                                      <p:cBhvr>
                                        <p:cTn id="44" dur="1000" fill="hold"/>
                                        <p:tgtEl>
                                          <p:spTgt spid="2">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grpId="0" nodeType="clickEffect">
                                  <p:stCondLst>
                                    <p:cond delay="0"/>
                                  </p:stCondLst>
                                  <p:childTnLst>
                                    <p:set>
                                      <p:cBhvr>
                                        <p:cTn id="48" dur="1" fill="hold">
                                          <p:stCondLst>
                                            <p:cond delay="0"/>
                                          </p:stCondLst>
                                        </p:cTn>
                                        <p:tgtEl>
                                          <p:spTgt spid="2">
                                            <p:txEl>
                                              <p:pRg st="7" end="7"/>
                                            </p:txEl>
                                          </p:spTgt>
                                        </p:tgtEl>
                                        <p:attrNameLst>
                                          <p:attrName>style.visibility</p:attrName>
                                        </p:attrNameLst>
                                      </p:cBhvr>
                                      <p:to>
                                        <p:strVal val="visible"/>
                                      </p:to>
                                    </p:set>
                                    <p:animEffect transition="in" filter="fade">
                                      <p:cBhvr>
                                        <p:cTn id="49" dur="1000"/>
                                        <p:tgtEl>
                                          <p:spTgt spid="2">
                                            <p:txEl>
                                              <p:pRg st="7" end="7"/>
                                            </p:txEl>
                                          </p:spTgt>
                                        </p:tgtEl>
                                      </p:cBhvr>
                                    </p:animEffect>
                                    <p:anim calcmode="lin" valueType="num">
                                      <p:cBhvr>
                                        <p:cTn id="50" dur="1000" fill="hold"/>
                                        <p:tgtEl>
                                          <p:spTgt spid="2">
                                            <p:txEl>
                                              <p:pRg st="7" end="7"/>
                                            </p:txEl>
                                          </p:spTgt>
                                        </p:tgtEl>
                                        <p:attrNameLst>
                                          <p:attrName>ppt_x</p:attrName>
                                        </p:attrNameLst>
                                      </p:cBhvr>
                                      <p:tavLst>
                                        <p:tav tm="0">
                                          <p:val>
                                            <p:strVal val="#ppt_x"/>
                                          </p:val>
                                        </p:tav>
                                        <p:tav tm="100000">
                                          <p:val>
                                            <p:strVal val="#ppt_x"/>
                                          </p:val>
                                        </p:tav>
                                      </p:tavLst>
                                    </p:anim>
                                    <p:anim calcmode="lin" valueType="num">
                                      <p:cBhvr>
                                        <p:cTn id="51" dur="1000" fill="hold"/>
                                        <p:tgtEl>
                                          <p:spTgt spid="2">
                                            <p:txEl>
                                              <p:pRg st="7" end="7"/>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09600" y="1219202"/>
            <a:ext cx="8001000" cy="5257799"/>
          </a:xfrm>
        </p:spPr>
        <p:txBody>
          <a:bodyPr anchor="t">
            <a:noAutofit/>
          </a:bodyPr>
          <a:lstStyle/>
          <a:p>
            <a:pPr marL="18288" indent="0" algn="ctr">
              <a:spcAft>
                <a:spcPts val="1800"/>
              </a:spcAft>
              <a:buNone/>
            </a:pPr>
            <a:r>
              <a:rPr lang="en-US" sz="4100" b="1" dirty="0" smtClean="0">
                <a:effectLst/>
                <a:latin typeface="Times New Roman" panose="02020603050405020304" pitchFamily="18" charset="0"/>
                <a:cs typeface="Times New Roman" panose="02020603050405020304" pitchFamily="18" charset="0"/>
              </a:rPr>
              <a:t>What Does Salvation Mean?</a:t>
            </a:r>
          </a:p>
          <a:p>
            <a:pPr marL="18288" indent="0" algn="ctr">
              <a:spcAft>
                <a:spcPts val="3600"/>
              </a:spcAft>
              <a:buNone/>
            </a:pPr>
            <a:r>
              <a:rPr lang="en-US" sz="3400" dirty="0" smtClean="0">
                <a:effectLst/>
                <a:latin typeface="Times New Roman" panose="02020603050405020304" pitchFamily="18" charset="0"/>
                <a:cs typeface="Times New Roman" panose="02020603050405020304" pitchFamily="18" charset="0"/>
              </a:rPr>
              <a:t>Since salvation is “in Christ” it is clear there is no salvation outside of Christ.</a:t>
            </a:r>
          </a:p>
          <a:p>
            <a:pPr marL="18288" indent="0" algn="ctr">
              <a:buNone/>
            </a:pPr>
            <a:r>
              <a:rPr lang="en-US" sz="5700" i="1" dirty="0" smtClean="0">
                <a:effectLst/>
                <a:latin typeface="Times New Roman" panose="02020603050405020304" pitchFamily="18" charset="0"/>
                <a:cs typeface="Times New Roman" panose="02020603050405020304" pitchFamily="18" charset="0"/>
              </a:rPr>
              <a:t>Are you in Christ?</a:t>
            </a:r>
          </a:p>
        </p:txBody>
      </p:sp>
      <p:sp>
        <p:nvSpPr>
          <p:cNvPr id="3" name="Title 2"/>
          <p:cNvSpPr>
            <a:spLocks noGrp="1"/>
          </p:cNvSpPr>
          <p:nvPr>
            <p:ph type="title"/>
          </p:nvPr>
        </p:nvSpPr>
        <p:spPr>
          <a:xfrm>
            <a:off x="0" y="0"/>
            <a:ext cx="9144000" cy="1066800"/>
          </a:xfrm>
          <a:gradFill flip="none" rotWithShape="1">
            <a:gsLst>
              <a:gs pos="0">
                <a:schemeClr val="tx2">
                  <a:lumMod val="10000"/>
                  <a:alpha val="47000"/>
                </a:schemeClr>
              </a:gs>
              <a:gs pos="100000">
                <a:schemeClr val="tx2">
                  <a:lumMod val="90000"/>
                </a:schemeClr>
              </a:gs>
            </a:gsLst>
            <a:lin ang="16200000" scaled="0"/>
            <a:tileRect/>
          </a:gradFill>
          <a:effectLst>
            <a:softEdge rad="76200"/>
          </a:effectLst>
        </p:spPr>
        <p:txBody>
          <a:bodyPr anchor="ctr"/>
          <a:lstStyle/>
          <a:p>
            <a:pPr algn="ctr"/>
            <a:r>
              <a:rPr lang="en-US" sz="4600" b="1" dirty="0" smtClean="0">
                <a:latin typeface="Times New Roman" panose="02020603050405020304" pitchFamily="18" charset="0"/>
                <a:cs typeface="Times New Roman" panose="02020603050405020304" pitchFamily="18" charset="0"/>
              </a:rPr>
              <a:t>“Salvation in Christ”</a:t>
            </a:r>
            <a:endParaRPr lang="en-US" sz="4600" b="1" dirty="0">
              <a:latin typeface="Times New Roman" panose="02020603050405020304" pitchFamily="18" charset="0"/>
              <a:cs typeface="Times New Roman" panose="02020603050405020304" pitchFamily="18" charset="0"/>
            </a:endParaRPr>
          </a:p>
        </p:txBody>
      </p:sp>
      <p:cxnSp>
        <p:nvCxnSpPr>
          <p:cNvPr id="5" name="Straight Connector 4"/>
          <p:cNvCxnSpPr/>
          <p:nvPr/>
        </p:nvCxnSpPr>
        <p:spPr>
          <a:xfrm>
            <a:off x="-228600" y="1219200"/>
            <a:ext cx="9525000" cy="1588"/>
          </a:xfrm>
          <a:prstGeom prst="line">
            <a:avLst/>
          </a:prstGeom>
          <a:ln w="92075" cap="flat" cmpd="thickThin" algn="ctr">
            <a:solidFill>
              <a:schemeClr val="accent4"/>
            </a:solidFill>
            <a:prstDash val="solid"/>
            <a:round/>
            <a:headEnd type="none" w="med" len="med"/>
            <a:tailEnd type="none" w="med" len="med"/>
          </a:ln>
        </p:spPr>
        <p:style>
          <a:lnRef idx="3">
            <a:schemeClr val="accent4"/>
          </a:lnRef>
          <a:fillRef idx="0">
            <a:schemeClr val="accent4"/>
          </a:fillRef>
          <a:effectRef idx="2">
            <a:schemeClr val="accent4"/>
          </a:effectRef>
          <a:fontRef idx="minor">
            <a:schemeClr val="tx1"/>
          </a:fontRef>
        </p:style>
      </p:cxnSp>
    </p:spTree>
    <p:extLst>
      <p:ext uri="{BB962C8B-B14F-4D97-AF65-F5344CB8AC3E}">
        <p14:creationId xmlns:mc="http://schemas.openxmlformats.org/markup-compatibility/2006" xmlns:mv="urn:schemas-microsoft-com:mac:vml" xmlns:p14="http://schemas.microsoft.com/office/powerpoint/2010/main" xmlns:p="http://schemas.openxmlformats.org/presentationml/2006/main" xmlns:r="http://schemas.openxmlformats.org/officeDocument/2006/relationships" xmlns:a="http://schemas.openxmlformats.org/drawingml/2006/main" xmlns="" val="3739412063"/>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5" presetClass="entr" presetSubtype="0" fill="hold" grpId="0" nodeType="with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p:cTn id="7" dur="1000" fill="hold"/>
                                        <p:tgtEl>
                                          <p:spTgt spid="2">
                                            <p:txEl>
                                              <p:pRg st="1" end="1"/>
                                            </p:txEl>
                                          </p:spTgt>
                                        </p:tgtEl>
                                        <p:attrNameLst>
                                          <p:attrName>ppt_w</p:attrName>
                                        </p:attrNameLst>
                                      </p:cBhvr>
                                      <p:tavLst>
                                        <p:tav tm="0">
                                          <p:val>
                                            <p:strVal val="#ppt_w*0.70"/>
                                          </p:val>
                                        </p:tav>
                                        <p:tav tm="100000">
                                          <p:val>
                                            <p:strVal val="#ppt_w"/>
                                          </p:val>
                                        </p:tav>
                                      </p:tavLst>
                                    </p:anim>
                                    <p:anim calcmode="lin" valueType="num">
                                      <p:cBhvr>
                                        <p:cTn id="8" dur="1000" fill="hold"/>
                                        <p:tgtEl>
                                          <p:spTgt spid="2">
                                            <p:txEl>
                                              <p:pRg st="1" end="1"/>
                                            </p:txEl>
                                          </p:spTgt>
                                        </p:tgtEl>
                                        <p:attrNameLst>
                                          <p:attrName>ppt_h</p:attrName>
                                        </p:attrNameLst>
                                      </p:cBhvr>
                                      <p:tavLst>
                                        <p:tav tm="0">
                                          <p:val>
                                            <p:strVal val="#ppt_h"/>
                                          </p:val>
                                        </p:tav>
                                        <p:tav tm="100000">
                                          <p:val>
                                            <p:strVal val="#ppt_h"/>
                                          </p:val>
                                        </p:tav>
                                      </p:tavLst>
                                    </p:anim>
                                    <p:animEffect transition="in" filter="fade">
                                      <p:cBhvr>
                                        <p:cTn id="9" dur="1000"/>
                                        <p:tgtEl>
                                          <p:spTgt spid="2">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5" presetClass="entr" presetSubtype="0" fill="hold" grpId="0" nodeType="clickEffect">
                                  <p:stCondLst>
                                    <p:cond delay="0"/>
                                  </p:stCondLst>
                                  <p:childTnLst>
                                    <p:set>
                                      <p:cBhvr>
                                        <p:cTn id="13" dur="1" fill="hold">
                                          <p:stCondLst>
                                            <p:cond delay="0"/>
                                          </p:stCondLst>
                                        </p:cTn>
                                        <p:tgtEl>
                                          <p:spTgt spid="2">
                                            <p:txEl>
                                              <p:pRg st="2" end="2"/>
                                            </p:txEl>
                                          </p:spTgt>
                                        </p:tgtEl>
                                        <p:attrNameLst>
                                          <p:attrName>style.visibility</p:attrName>
                                        </p:attrNameLst>
                                      </p:cBhvr>
                                      <p:to>
                                        <p:strVal val="visible"/>
                                      </p:to>
                                    </p:set>
                                    <p:anim calcmode="lin" valueType="num">
                                      <p:cBhvr>
                                        <p:cTn id="14" dur="1000" fill="hold"/>
                                        <p:tgtEl>
                                          <p:spTgt spid="2">
                                            <p:txEl>
                                              <p:pRg st="2" end="2"/>
                                            </p:txEl>
                                          </p:spTgt>
                                        </p:tgtEl>
                                        <p:attrNameLst>
                                          <p:attrName>ppt_w</p:attrName>
                                        </p:attrNameLst>
                                      </p:cBhvr>
                                      <p:tavLst>
                                        <p:tav tm="0">
                                          <p:val>
                                            <p:strVal val="#ppt_w*0.70"/>
                                          </p:val>
                                        </p:tav>
                                        <p:tav tm="100000">
                                          <p:val>
                                            <p:strVal val="#ppt_w"/>
                                          </p:val>
                                        </p:tav>
                                      </p:tavLst>
                                    </p:anim>
                                    <p:anim calcmode="lin" valueType="num">
                                      <p:cBhvr>
                                        <p:cTn id="15" dur="1000" fill="hold"/>
                                        <p:tgtEl>
                                          <p:spTgt spid="2">
                                            <p:txEl>
                                              <p:pRg st="2" end="2"/>
                                            </p:txEl>
                                          </p:spTgt>
                                        </p:tgtEl>
                                        <p:attrNameLst>
                                          <p:attrName>ppt_h</p:attrName>
                                        </p:attrNameLst>
                                      </p:cBhvr>
                                      <p:tavLst>
                                        <p:tav tm="0">
                                          <p:val>
                                            <p:strVal val="#ppt_h"/>
                                          </p:val>
                                        </p:tav>
                                        <p:tav tm="100000">
                                          <p:val>
                                            <p:strVal val="#ppt_h"/>
                                          </p:val>
                                        </p:tav>
                                      </p:tavLst>
                                    </p:anim>
                                    <p:animEffect transition="in" filter="fade">
                                      <p:cBhvr>
                                        <p:cTn id="16" dur="1000"/>
                                        <p:tgtEl>
                                          <p:spTgt spid="2">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09600" y="1219202"/>
            <a:ext cx="8001000" cy="5257799"/>
          </a:xfrm>
        </p:spPr>
        <p:txBody>
          <a:bodyPr anchor="ctr">
            <a:noAutofit/>
          </a:bodyPr>
          <a:lstStyle/>
          <a:p>
            <a:pPr marL="18288" indent="0" algn="ctr">
              <a:buNone/>
            </a:pPr>
            <a:r>
              <a:rPr lang="en-US" sz="4100" b="1" dirty="0" smtClean="0">
                <a:effectLst/>
                <a:latin typeface="Times New Roman" panose="02020603050405020304" pitchFamily="18" charset="0"/>
                <a:cs typeface="Times New Roman" panose="02020603050405020304" pitchFamily="18" charset="0"/>
              </a:rPr>
              <a:t>Dead in Sin</a:t>
            </a:r>
          </a:p>
          <a:p>
            <a:pPr marL="18288" indent="0">
              <a:buNone/>
            </a:pPr>
            <a:r>
              <a:rPr lang="en-US" sz="3000" dirty="0" smtClean="0">
                <a:effectLst/>
                <a:latin typeface="Times New Roman" panose="02020603050405020304" pitchFamily="18" charset="0"/>
                <a:cs typeface="Times New Roman" panose="02020603050405020304" pitchFamily="18" charset="0"/>
              </a:rPr>
              <a:t>“And you He made alive, who were dead in trespasses and sins, in which you once walked according to the course of this world, according to the prince of the power of the air, the spirit who now works in the sons of disobedience, among whom also we all once conducted ourselves in the lusts of our flesh, fulfilling the desires of the flesh and of the mind, and were by nature children of wrath, just as the others” (Eph. 2:1-3).</a:t>
            </a:r>
          </a:p>
        </p:txBody>
      </p:sp>
      <p:sp>
        <p:nvSpPr>
          <p:cNvPr id="3" name="Title 2"/>
          <p:cNvSpPr>
            <a:spLocks noGrp="1"/>
          </p:cNvSpPr>
          <p:nvPr>
            <p:ph type="title"/>
          </p:nvPr>
        </p:nvSpPr>
        <p:spPr>
          <a:xfrm>
            <a:off x="0" y="0"/>
            <a:ext cx="9144000" cy="1066800"/>
          </a:xfrm>
          <a:gradFill flip="none" rotWithShape="1">
            <a:gsLst>
              <a:gs pos="0">
                <a:schemeClr val="tx2">
                  <a:lumMod val="10000"/>
                  <a:alpha val="47000"/>
                </a:schemeClr>
              </a:gs>
              <a:gs pos="100000">
                <a:schemeClr val="tx2">
                  <a:lumMod val="90000"/>
                </a:schemeClr>
              </a:gs>
            </a:gsLst>
            <a:lin ang="16200000" scaled="0"/>
            <a:tileRect/>
          </a:gradFill>
          <a:effectLst>
            <a:softEdge rad="76200"/>
          </a:effectLst>
        </p:spPr>
        <p:txBody>
          <a:bodyPr anchor="ctr"/>
          <a:lstStyle/>
          <a:p>
            <a:pPr algn="ctr"/>
            <a:r>
              <a:rPr lang="en-US" sz="4600" b="1" dirty="0" smtClean="0">
                <a:latin typeface="Times New Roman" panose="02020603050405020304" pitchFamily="18" charset="0"/>
                <a:cs typeface="Times New Roman" panose="02020603050405020304" pitchFamily="18" charset="0"/>
              </a:rPr>
              <a:t>Our Condition Outside of Christ</a:t>
            </a:r>
            <a:endParaRPr lang="en-US" sz="4600" b="1" dirty="0">
              <a:latin typeface="Times New Roman" panose="02020603050405020304" pitchFamily="18" charset="0"/>
              <a:cs typeface="Times New Roman" panose="02020603050405020304" pitchFamily="18" charset="0"/>
            </a:endParaRPr>
          </a:p>
        </p:txBody>
      </p:sp>
      <p:cxnSp>
        <p:nvCxnSpPr>
          <p:cNvPr id="5" name="Straight Connector 4"/>
          <p:cNvCxnSpPr/>
          <p:nvPr/>
        </p:nvCxnSpPr>
        <p:spPr>
          <a:xfrm>
            <a:off x="-228600" y="1219200"/>
            <a:ext cx="9525000" cy="1588"/>
          </a:xfrm>
          <a:prstGeom prst="line">
            <a:avLst/>
          </a:prstGeom>
          <a:ln w="92075" cap="flat" cmpd="thickThin" algn="ctr">
            <a:solidFill>
              <a:schemeClr val="accent4"/>
            </a:solidFill>
            <a:prstDash val="solid"/>
            <a:round/>
            <a:headEnd type="none" w="med" len="med"/>
            <a:tailEnd type="none" w="med" len="med"/>
          </a:ln>
        </p:spPr>
        <p:style>
          <a:lnRef idx="3">
            <a:schemeClr val="accent4"/>
          </a:lnRef>
          <a:fillRef idx="0">
            <a:schemeClr val="accent4"/>
          </a:fillRef>
          <a:effectRef idx="2">
            <a:schemeClr val="accent4"/>
          </a:effectRef>
          <a:fontRef idx="minor">
            <a:schemeClr val="tx1"/>
          </a:fontRef>
        </p:style>
      </p:cxnSp>
    </p:spTree>
    <p:extLst>
      <p:ext uri="{BB962C8B-B14F-4D97-AF65-F5344CB8AC3E}">
        <p14:creationId xmlns:mc="http://schemas.openxmlformats.org/markup-compatibility/2006" xmlns:mv="urn:schemas-microsoft-com:mac:vml" xmlns:p14="http://schemas.microsoft.com/office/powerpoint/2010/main" xmlns:p="http://schemas.openxmlformats.org/presentationml/2006/main" xmlns:r="http://schemas.openxmlformats.org/officeDocument/2006/relationships" xmlns:a="http://schemas.openxmlformats.org/drawingml/2006/main" xmlns="" val="3739412063"/>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20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29" presetClass="entr" presetSubtype="0" fill="hold" grpId="0" nodeType="clickEffect">
                                  <p:stCondLst>
                                    <p:cond delay="0"/>
                                  </p:stCondLst>
                                  <p:childTnLst>
                                    <p:set>
                                      <p:cBhvr>
                                        <p:cTn id="11" dur="1" fill="hold">
                                          <p:stCondLst>
                                            <p:cond delay="0"/>
                                          </p:stCondLst>
                                        </p:cTn>
                                        <p:tgtEl>
                                          <p:spTgt spid="2">
                                            <p:txEl>
                                              <p:pRg st="0" end="0"/>
                                            </p:txEl>
                                          </p:spTgt>
                                        </p:tgtEl>
                                        <p:attrNameLst>
                                          <p:attrName>style.visibility</p:attrName>
                                        </p:attrNameLst>
                                      </p:cBhvr>
                                      <p:to>
                                        <p:strVal val="visible"/>
                                      </p:to>
                                    </p:set>
                                    <p:anim calcmode="lin" valueType="num">
                                      <p:cBhvr>
                                        <p:cTn id="12" dur="1000" fill="hold"/>
                                        <p:tgtEl>
                                          <p:spTgt spid="2">
                                            <p:txEl>
                                              <p:pRg st="0" end="0"/>
                                            </p:txEl>
                                          </p:spTgt>
                                        </p:tgtEl>
                                        <p:attrNameLst>
                                          <p:attrName>ppt_x</p:attrName>
                                        </p:attrNameLst>
                                      </p:cBhvr>
                                      <p:tavLst>
                                        <p:tav tm="0">
                                          <p:val>
                                            <p:strVal val="#ppt_x-.2"/>
                                          </p:val>
                                        </p:tav>
                                        <p:tav tm="100000">
                                          <p:val>
                                            <p:strVal val="#ppt_x"/>
                                          </p:val>
                                        </p:tav>
                                      </p:tavLst>
                                    </p:anim>
                                    <p:anim calcmode="lin" valueType="num">
                                      <p:cBhvr>
                                        <p:cTn id="13" dur="1000" fill="hold"/>
                                        <p:tgtEl>
                                          <p:spTgt spid="2">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14" dur="1000"/>
                                        <p:tgtEl>
                                          <p:spTgt spid="2">
                                            <p:txEl>
                                              <p:pRg st="0" end="0"/>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grpId="0" nodeType="clickEffect">
                                  <p:stCondLst>
                                    <p:cond delay="0"/>
                                  </p:stCondLst>
                                  <p:childTnLst>
                                    <p:set>
                                      <p:cBhvr>
                                        <p:cTn id="18" dur="1" fill="hold">
                                          <p:stCondLst>
                                            <p:cond delay="0"/>
                                          </p:stCondLst>
                                        </p:cTn>
                                        <p:tgtEl>
                                          <p:spTgt spid="2">
                                            <p:txEl>
                                              <p:pRg st="1" end="1"/>
                                            </p:txEl>
                                          </p:spTgt>
                                        </p:tgtEl>
                                        <p:attrNameLst>
                                          <p:attrName>style.visibility</p:attrName>
                                        </p:attrNameLst>
                                      </p:cBhvr>
                                      <p:to>
                                        <p:strVal val="visible"/>
                                      </p:to>
                                    </p:set>
                                    <p:animEffect transition="in" filter="fade">
                                      <p:cBhvr>
                                        <p:cTn id="19" dur="1000"/>
                                        <p:tgtEl>
                                          <p:spTgt spid="2">
                                            <p:txEl>
                                              <p:pRg st="1" end="1"/>
                                            </p:txEl>
                                          </p:spTgt>
                                        </p:tgtEl>
                                      </p:cBhvr>
                                    </p:animEffect>
                                    <p:anim calcmode="lin" valueType="num">
                                      <p:cBhvr>
                                        <p:cTn id="20" dur="1000" fill="hold"/>
                                        <p:tgtEl>
                                          <p:spTgt spid="2">
                                            <p:txEl>
                                              <p:pRg st="1" end="1"/>
                                            </p:txEl>
                                          </p:spTgt>
                                        </p:tgtEl>
                                        <p:attrNameLst>
                                          <p:attrName>ppt_x</p:attrName>
                                        </p:attrNameLst>
                                      </p:cBhvr>
                                      <p:tavLst>
                                        <p:tav tm="0">
                                          <p:val>
                                            <p:strVal val="#ppt_x"/>
                                          </p:val>
                                        </p:tav>
                                        <p:tav tm="100000">
                                          <p:val>
                                            <p:strVal val="#ppt_x"/>
                                          </p:val>
                                        </p:tav>
                                      </p:tavLst>
                                    </p:anim>
                                    <p:anim calcmode="lin" valueType="num">
                                      <p:cBhvr>
                                        <p:cTn id="21" dur="1000" fill="hold"/>
                                        <p:tgtEl>
                                          <p:spTgt spid="2">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P spid="3" grpId="0" animBg="1"/>
    </p:bldLst>
  </p:timing>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09600" y="1219202"/>
            <a:ext cx="8001000" cy="5257799"/>
          </a:xfrm>
        </p:spPr>
        <p:txBody>
          <a:bodyPr anchor="t">
            <a:noAutofit/>
          </a:bodyPr>
          <a:lstStyle/>
          <a:p>
            <a:pPr marL="18288" indent="0" algn="ctr">
              <a:spcAft>
                <a:spcPts val="1800"/>
              </a:spcAft>
              <a:buNone/>
            </a:pPr>
            <a:r>
              <a:rPr lang="en-US" sz="4100" b="1" dirty="0" smtClean="0">
                <a:effectLst/>
                <a:latin typeface="Times New Roman" panose="02020603050405020304" pitchFamily="18" charset="0"/>
                <a:cs typeface="Times New Roman" panose="02020603050405020304" pitchFamily="18" charset="0"/>
              </a:rPr>
              <a:t>Obedience to the Gospel</a:t>
            </a:r>
          </a:p>
          <a:p>
            <a:pPr marL="18288" indent="0">
              <a:buNone/>
            </a:pPr>
            <a:r>
              <a:rPr lang="en-US" sz="4000" dirty="0" smtClean="0">
                <a:effectLst/>
                <a:latin typeface="Times New Roman" panose="02020603050405020304" pitchFamily="18" charset="0"/>
                <a:cs typeface="Times New Roman" panose="02020603050405020304" pitchFamily="18" charset="0"/>
              </a:rPr>
              <a:t>Hear the Good News</a:t>
            </a:r>
            <a:r>
              <a:rPr lang="en-US" sz="3000" dirty="0" smtClean="0">
                <a:effectLst/>
                <a:latin typeface="Times New Roman" panose="02020603050405020304" pitchFamily="18" charset="0"/>
                <a:cs typeface="Times New Roman" panose="02020603050405020304" pitchFamily="18" charset="0"/>
              </a:rPr>
              <a:t>—“How then shall they call on Him in whom they have not believed? And how shall they believe in Him of whom they have not heard? And how shall they hear without a preacher?” (Rom. 10:14).</a:t>
            </a:r>
          </a:p>
        </p:txBody>
      </p:sp>
      <p:sp>
        <p:nvSpPr>
          <p:cNvPr id="3" name="Title 2"/>
          <p:cNvSpPr>
            <a:spLocks noGrp="1"/>
          </p:cNvSpPr>
          <p:nvPr>
            <p:ph type="title"/>
          </p:nvPr>
        </p:nvSpPr>
        <p:spPr>
          <a:xfrm>
            <a:off x="0" y="0"/>
            <a:ext cx="9144000" cy="1066800"/>
          </a:xfrm>
          <a:gradFill flip="none" rotWithShape="1">
            <a:gsLst>
              <a:gs pos="0">
                <a:schemeClr val="tx2">
                  <a:lumMod val="10000"/>
                  <a:alpha val="47000"/>
                </a:schemeClr>
              </a:gs>
              <a:gs pos="100000">
                <a:schemeClr val="tx2">
                  <a:lumMod val="90000"/>
                </a:schemeClr>
              </a:gs>
            </a:gsLst>
            <a:lin ang="16200000" scaled="0"/>
            <a:tileRect/>
          </a:gradFill>
          <a:effectLst>
            <a:softEdge rad="76200"/>
          </a:effectLst>
        </p:spPr>
        <p:txBody>
          <a:bodyPr anchor="ctr"/>
          <a:lstStyle/>
          <a:p>
            <a:pPr algn="ctr"/>
            <a:r>
              <a:rPr lang="en-US" sz="4600" b="1" dirty="0" smtClean="0">
                <a:latin typeface="Times New Roman" panose="02020603050405020304" pitchFamily="18" charset="0"/>
                <a:cs typeface="Times New Roman" panose="02020603050405020304" pitchFamily="18" charset="0"/>
              </a:rPr>
              <a:t>How May This Change?</a:t>
            </a:r>
            <a:endParaRPr lang="en-US" sz="4600" b="1" dirty="0">
              <a:latin typeface="Times New Roman" panose="02020603050405020304" pitchFamily="18" charset="0"/>
              <a:cs typeface="Times New Roman" panose="02020603050405020304" pitchFamily="18" charset="0"/>
            </a:endParaRPr>
          </a:p>
        </p:txBody>
      </p:sp>
      <p:cxnSp>
        <p:nvCxnSpPr>
          <p:cNvPr id="5" name="Straight Connector 4"/>
          <p:cNvCxnSpPr/>
          <p:nvPr/>
        </p:nvCxnSpPr>
        <p:spPr>
          <a:xfrm>
            <a:off x="-228600" y="1219200"/>
            <a:ext cx="9525000" cy="1588"/>
          </a:xfrm>
          <a:prstGeom prst="line">
            <a:avLst/>
          </a:prstGeom>
          <a:ln w="92075" cap="flat" cmpd="thickThin" algn="ctr">
            <a:solidFill>
              <a:schemeClr val="accent4"/>
            </a:solidFill>
            <a:prstDash val="solid"/>
            <a:round/>
            <a:headEnd type="none" w="med" len="med"/>
            <a:tailEnd type="none" w="med" len="med"/>
          </a:ln>
        </p:spPr>
        <p:style>
          <a:lnRef idx="3">
            <a:schemeClr val="accent4"/>
          </a:lnRef>
          <a:fillRef idx="0">
            <a:schemeClr val="accent4"/>
          </a:fillRef>
          <a:effectRef idx="2">
            <a:schemeClr val="accent4"/>
          </a:effectRef>
          <a:fontRef idx="minor">
            <a:schemeClr val="tx1"/>
          </a:fontRef>
        </p:style>
      </p:cxnSp>
    </p:spTree>
    <p:extLst>
      <p:ext uri="{BB962C8B-B14F-4D97-AF65-F5344CB8AC3E}">
        <p14:creationId xmlns:mc="http://schemas.openxmlformats.org/markup-compatibility/2006" xmlns:mv="urn:schemas-microsoft-com:mac:vml" xmlns:p14="http://schemas.microsoft.com/office/powerpoint/2010/main" xmlns:p="http://schemas.openxmlformats.org/presentationml/2006/main" xmlns:r="http://schemas.openxmlformats.org/officeDocument/2006/relationships" xmlns:a="http://schemas.openxmlformats.org/drawingml/2006/main" xmlns="" val="3739412063"/>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20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29" presetClass="entr" presetSubtype="0" fill="hold" grpId="0" nodeType="clickEffect">
                                  <p:stCondLst>
                                    <p:cond delay="0"/>
                                  </p:stCondLst>
                                  <p:childTnLst>
                                    <p:set>
                                      <p:cBhvr>
                                        <p:cTn id="11" dur="1" fill="hold">
                                          <p:stCondLst>
                                            <p:cond delay="0"/>
                                          </p:stCondLst>
                                        </p:cTn>
                                        <p:tgtEl>
                                          <p:spTgt spid="2">
                                            <p:txEl>
                                              <p:pRg st="0" end="0"/>
                                            </p:txEl>
                                          </p:spTgt>
                                        </p:tgtEl>
                                        <p:attrNameLst>
                                          <p:attrName>style.visibility</p:attrName>
                                        </p:attrNameLst>
                                      </p:cBhvr>
                                      <p:to>
                                        <p:strVal val="visible"/>
                                      </p:to>
                                    </p:set>
                                    <p:anim calcmode="lin" valueType="num">
                                      <p:cBhvr>
                                        <p:cTn id="12" dur="1000" fill="hold"/>
                                        <p:tgtEl>
                                          <p:spTgt spid="2">
                                            <p:txEl>
                                              <p:pRg st="0" end="0"/>
                                            </p:txEl>
                                          </p:spTgt>
                                        </p:tgtEl>
                                        <p:attrNameLst>
                                          <p:attrName>ppt_x</p:attrName>
                                        </p:attrNameLst>
                                      </p:cBhvr>
                                      <p:tavLst>
                                        <p:tav tm="0">
                                          <p:val>
                                            <p:strVal val="#ppt_x-.2"/>
                                          </p:val>
                                        </p:tav>
                                        <p:tav tm="100000">
                                          <p:val>
                                            <p:strVal val="#ppt_x"/>
                                          </p:val>
                                        </p:tav>
                                      </p:tavLst>
                                    </p:anim>
                                    <p:anim calcmode="lin" valueType="num">
                                      <p:cBhvr>
                                        <p:cTn id="13" dur="1000" fill="hold"/>
                                        <p:tgtEl>
                                          <p:spTgt spid="2">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14" dur="1000"/>
                                        <p:tgtEl>
                                          <p:spTgt spid="2">
                                            <p:txEl>
                                              <p:pRg st="0" end="0"/>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grpId="0" nodeType="clickEffect">
                                  <p:stCondLst>
                                    <p:cond delay="0"/>
                                  </p:stCondLst>
                                  <p:childTnLst>
                                    <p:set>
                                      <p:cBhvr>
                                        <p:cTn id="18" dur="1" fill="hold">
                                          <p:stCondLst>
                                            <p:cond delay="0"/>
                                          </p:stCondLst>
                                        </p:cTn>
                                        <p:tgtEl>
                                          <p:spTgt spid="2">
                                            <p:txEl>
                                              <p:pRg st="1" end="1"/>
                                            </p:txEl>
                                          </p:spTgt>
                                        </p:tgtEl>
                                        <p:attrNameLst>
                                          <p:attrName>style.visibility</p:attrName>
                                        </p:attrNameLst>
                                      </p:cBhvr>
                                      <p:to>
                                        <p:strVal val="visible"/>
                                      </p:to>
                                    </p:set>
                                    <p:animEffect transition="in" filter="fade">
                                      <p:cBhvr>
                                        <p:cTn id="19" dur="1000"/>
                                        <p:tgtEl>
                                          <p:spTgt spid="2">
                                            <p:txEl>
                                              <p:pRg st="1" end="1"/>
                                            </p:txEl>
                                          </p:spTgt>
                                        </p:tgtEl>
                                      </p:cBhvr>
                                    </p:animEffect>
                                    <p:anim calcmode="lin" valueType="num">
                                      <p:cBhvr>
                                        <p:cTn id="20" dur="1000" fill="hold"/>
                                        <p:tgtEl>
                                          <p:spTgt spid="2">
                                            <p:txEl>
                                              <p:pRg st="1" end="1"/>
                                            </p:txEl>
                                          </p:spTgt>
                                        </p:tgtEl>
                                        <p:attrNameLst>
                                          <p:attrName>ppt_x</p:attrName>
                                        </p:attrNameLst>
                                      </p:cBhvr>
                                      <p:tavLst>
                                        <p:tav tm="0">
                                          <p:val>
                                            <p:strVal val="#ppt_x"/>
                                          </p:val>
                                        </p:tav>
                                        <p:tav tm="100000">
                                          <p:val>
                                            <p:strVal val="#ppt_x"/>
                                          </p:val>
                                        </p:tav>
                                      </p:tavLst>
                                    </p:anim>
                                    <p:anim calcmode="lin" valueType="num">
                                      <p:cBhvr>
                                        <p:cTn id="21" dur="1000" fill="hold"/>
                                        <p:tgtEl>
                                          <p:spTgt spid="2">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P spid="3" grpId="0" animBg="1"/>
    </p:bldLst>
  </p:timing>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09600" y="1219202"/>
            <a:ext cx="8001000" cy="5257799"/>
          </a:xfrm>
        </p:spPr>
        <p:txBody>
          <a:bodyPr anchor="t">
            <a:noAutofit/>
          </a:bodyPr>
          <a:lstStyle/>
          <a:p>
            <a:pPr marL="18288" indent="0" algn="ctr">
              <a:spcAft>
                <a:spcPts val="1800"/>
              </a:spcAft>
              <a:buNone/>
            </a:pPr>
            <a:r>
              <a:rPr lang="en-US" sz="4100" b="1" dirty="0" smtClean="0">
                <a:effectLst/>
                <a:latin typeface="Times New Roman" panose="02020603050405020304" pitchFamily="18" charset="0"/>
                <a:cs typeface="Times New Roman" panose="02020603050405020304" pitchFamily="18" charset="0"/>
              </a:rPr>
              <a:t>Obedience to the Gospel</a:t>
            </a:r>
          </a:p>
          <a:p>
            <a:pPr marL="18288" indent="0">
              <a:buNone/>
            </a:pPr>
            <a:r>
              <a:rPr lang="en-US" sz="4000" dirty="0" smtClean="0">
                <a:effectLst/>
                <a:latin typeface="Times New Roman" panose="02020603050405020304" pitchFamily="18" charset="0"/>
                <a:cs typeface="Times New Roman" panose="02020603050405020304" pitchFamily="18" charset="0"/>
              </a:rPr>
              <a:t>Believe in Jesus Christ</a:t>
            </a:r>
            <a:r>
              <a:rPr lang="en-US" sz="3000" dirty="0" smtClean="0">
                <a:effectLst/>
                <a:latin typeface="Times New Roman" panose="02020603050405020304" pitchFamily="18" charset="0"/>
                <a:cs typeface="Times New Roman" panose="02020603050405020304" pitchFamily="18" charset="0"/>
              </a:rPr>
              <a:t>—“He who believes and is baptized will be saved; but he who does not believe will be condemned” (Mark 16:16).</a:t>
            </a:r>
          </a:p>
        </p:txBody>
      </p:sp>
      <p:sp>
        <p:nvSpPr>
          <p:cNvPr id="3" name="Title 2"/>
          <p:cNvSpPr>
            <a:spLocks noGrp="1"/>
          </p:cNvSpPr>
          <p:nvPr>
            <p:ph type="title"/>
          </p:nvPr>
        </p:nvSpPr>
        <p:spPr>
          <a:xfrm>
            <a:off x="0" y="0"/>
            <a:ext cx="9144000" cy="1066800"/>
          </a:xfrm>
          <a:gradFill flip="none" rotWithShape="1">
            <a:gsLst>
              <a:gs pos="0">
                <a:schemeClr val="tx2">
                  <a:lumMod val="10000"/>
                  <a:alpha val="47000"/>
                </a:schemeClr>
              </a:gs>
              <a:gs pos="100000">
                <a:schemeClr val="tx2">
                  <a:lumMod val="90000"/>
                </a:schemeClr>
              </a:gs>
            </a:gsLst>
            <a:lin ang="16200000" scaled="0"/>
            <a:tileRect/>
          </a:gradFill>
          <a:effectLst>
            <a:softEdge rad="76200"/>
          </a:effectLst>
        </p:spPr>
        <p:txBody>
          <a:bodyPr anchor="ctr"/>
          <a:lstStyle/>
          <a:p>
            <a:pPr algn="ctr"/>
            <a:r>
              <a:rPr lang="en-US" sz="4600" b="1" dirty="0" smtClean="0">
                <a:latin typeface="Times New Roman" panose="02020603050405020304" pitchFamily="18" charset="0"/>
                <a:cs typeface="Times New Roman" panose="02020603050405020304" pitchFamily="18" charset="0"/>
              </a:rPr>
              <a:t>How May This Change?</a:t>
            </a:r>
            <a:endParaRPr lang="en-US" sz="4600" b="1" dirty="0">
              <a:latin typeface="Times New Roman" panose="02020603050405020304" pitchFamily="18" charset="0"/>
              <a:cs typeface="Times New Roman" panose="02020603050405020304" pitchFamily="18" charset="0"/>
            </a:endParaRPr>
          </a:p>
        </p:txBody>
      </p:sp>
      <p:cxnSp>
        <p:nvCxnSpPr>
          <p:cNvPr id="5" name="Straight Connector 4"/>
          <p:cNvCxnSpPr/>
          <p:nvPr/>
        </p:nvCxnSpPr>
        <p:spPr>
          <a:xfrm>
            <a:off x="-228600" y="1219200"/>
            <a:ext cx="9525000" cy="1588"/>
          </a:xfrm>
          <a:prstGeom prst="line">
            <a:avLst/>
          </a:prstGeom>
          <a:ln w="92075" cap="flat" cmpd="thickThin" algn="ctr">
            <a:solidFill>
              <a:schemeClr val="accent4"/>
            </a:solidFill>
            <a:prstDash val="solid"/>
            <a:round/>
            <a:headEnd type="none" w="med" len="med"/>
            <a:tailEnd type="none" w="med" len="med"/>
          </a:ln>
        </p:spPr>
        <p:style>
          <a:lnRef idx="3">
            <a:schemeClr val="accent4"/>
          </a:lnRef>
          <a:fillRef idx="0">
            <a:schemeClr val="accent4"/>
          </a:fillRef>
          <a:effectRef idx="2">
            <a:schemeClr val="accent4"/>
          </a:effectRef>
          <a:fontRef idx="minor">
            <a:schemeClr val="tx1"/>
          </a:fontRef>
        </p:style>
      </p:cxnSp>
    </p:spTree>
    <p:extLst>
      <p:ext uri="{BB962C8B-B14F-4D97-AF65-F5344CB8AC3E}">
        <p14:creationId xmlns:mc="http://schemas.openxmlformats.org/markup-compatibility/2006" xmlns:mv="urn:schemas-microsoft-com:mac:vml" xmlns:p14="http://schemas.microsoft.com/office/powerpoint/2010/main" xmlns:p="http://schemas.openxmlformats.org/presentationml/2006/main" xmlns:r="http://schemas.openxmlformats.org/officeDocument/2006/relationships" xmlns:a="http://schemas.openxmlformats.org/drawingml/2006/main" xmlns="" val="3739412063"/>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Effect transition="in" filter="fade">
                                      <p:cBhvr>
                                        <p:cTn id="7" dur="1000"/>
                                        <p:tgtEl>
                                          <p:spTgt spid="2">
                                            <p:txEl>
                                              <p:pRg st="1" end="1"/>
                                            </p:txEl>
                                          </p:spTgt>
                                        </p:tgtEl>
                                      </p:cBhvr>
                                    </p:animEffect>
                                    <p:anim calcmode="lin" valueType="num">
                                      <p:cBhvr>
                                        <p:cTn id="8" dur="1000" fill="hold"/>
                                        <p:tgtEl>
                                          <p:spTgt spid="2">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2">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09600" y="1219202"/>
            <a:ext cx="8001000" cy="5257799"/>
          </a:xfrm>
        </p:spPr>
        <p:txBody>
          <a:bodyPr anchor="t">
            <a:noAutofit/>
          </a:bodyPr>
          <a:lstStyle/>
          <a:p>
            <a:pPr marL="18288" indent="0" algn="ctr">
              <a:spcAft>
                <a:spcPts val="1800"/>
              </a:spcAft>
              <a:buNone/>
            </a:pPr>
            <a:r>
              <a:rPr lang="en-US" sz="4100" b="1" dirty="0" smtClean="0">
                <a:effectLst/>
                <a:latin typeface="Times New Roman" panose="02020603050405020304" pitchFamily="18" charset="0"/>
                <a:cs typeface="Times New Roman" panose="02020603050405020304" pitchFamily="18" charset="0"/>
              </a:rPr>
              <a:t>Obedience to the Gospel</a:t>
            </a:r>
          </a:p>
          <a:p>
            <a:pPr marL="18288" indent="0">
              <a:buNone/>
            </a:pPr>
            <a:r>
              <a:rPr lang="en-US" sz="4000" dirty="0" smtClean="0">
                <a:effectLst/>
                <a:latin typeface="Times New Roman" panose="02020603050405020304" pitchFamily="18" charset="0"/>
                <a:cs typeface="Times New Roman" panose="02020603050405020304" pitchFamily="18" charset="0"/>
              </a:rPr>
              <a:t>Repent of Sins</a:t>
            </a:r>
            <a:r>
              <a:rPr lang="en-US" sz="3000" dirty="0" smtClean="0">
                <a:effectLst/>
                <a:latin typeface="Times New Roman" panose="02020603050405020304" pitchFamily="18" charset="0"/>
                <a:cs typeface="Times New Roman" panose="02020603050405020304" pitchFamily="18" charset="0"/>
              </a:rPr>
              <a:t>—“Then Peter said to them, ‘Repent, and let every one of you be baptized in the name of Jesus Christ for the remission of sins; and you shall receive the gift of the Holy Spirit’” (Acts 2:38).</a:t>
            </a:r>
          </a:p>
          <a:p>
            <a:pPr marL="18288" indent="0">
              <a:buNone/>
            </a:pPr>
            <a:endParaRPr lang="en-US" sz="3000" dirty="0" smtClean="0">
              <a:effectLst/>
              <a:latin typeface="Times New Roman" panose="02020603050405020304" pitchFamily="18" charset="0"/>
              <a:cs typeface="Times New Roman" panose="02020603050405020304" pitchFamily="18" charset="0"/>
            </a:endParaRPr>
          </a:p>
        </p:txBody>
      </p:sp>
      <p:sp>
        <p:nvSpPr>
          <p:cNvPr id="3" name="Title 2"/>
          <p:cNvSpPr>
            <a:spLocks noGrp="1"/>
          </p:cNvSpPr>
          <p:nvPr>
            <p:ph type="title"/>
          </p:nvPr>
        </p:nvSpPr>
        <p:spPr>
          <a:xfrm>
            <a:off x="0" y="0"/>
            <a:ext cx="9144000" cy="1066800"/>
          </a:xfrm>
          <a:gradFill flip="none" rotWithShape="1">
            <a:gsLst>
              <a:gs pos="0">
                <a:schemeClr val="tx2">
                  <a:lumMod val="10000"/>
                  <a:alpha val="47000"/>
                </a:schemeClr>
              </a:gs>
              <a:gs pos="100000">
                <a:schemeClr val="tx2">
                  <a:lumMod val="90000"/>
                </a:schemeClr>
              </a:gs>
            </a:gsLst>
            <a:lin ang="16200000" scaled="0"/>
            <a:tileRect/>
          </a:gradFill>
          <a:effectLst>
            <a:softEdge rad="76200"/>
          </a:effectLst>
        </p:spPr>
        <p:txBody>
          <a:bodyPr anchor="ctr"/>
          <a:lstStyle/>
          <a:p>
            <a:pPr algn="ctr"/>
            <a:r>
              <a:rPr lang="en-US" sz="4600" b="1" dirty="0" smtClean="0">
                <a:latin typeface="Times New Roman" panose="02020603050405020304" pitchFamily="18" charset="0"/>
                <a:cs typeface="Times New Roman" panose="02020603050405020304" pitchFamily="18" charset="0"/>
              </a:rPr>
              <a:t>How May This Change?</a:t>
            </a:r>
            <a:endParaRPr lang="en-US" sz="4600" b="1" dirty="0">
              <a:latin typeface="Times New Roman" panose="02020603050405020304" pitchFamily="18" charset="0"/>
              <a:cs typeface="Times New Roman" panose="02020603050405020304" pitchFamily="18" charset="0"/>
            </a:endParaRPr>
          </a:p>
        </p:txBody>
      </p:sp>
      <p:cxnSp>
        <p:nvCxnSpPr>
          <p:cNvPr id="5" name="Straight Connector 4"/>
          <p:cNvCxnSpPr/>
          <p:nvPr/>
        </p:nvCxnSpPr>
        <p:spPr>
          <a:xfrm>
            <a:off x="-228600" y="1219200"/>
            <a:ext cx="9525000" cy="1588"/>
          </a:xfrm>
          <a:prstGeom prst="line">
            <a:avLst/>
          </a:prstGeom>
          <a:ln w="92075" cap="flat" cmpd="thickThin" algn="ctr">
            <a:solidFill>
              <a:schemeClr val="accent4"/>
            </a:solidFill>
            <a:prstDash val="solid"/>
            <a:round/>
            <a:headEnd type="none" w="med" len="med"/>
            <a:tailEnd type="none" w="med" len="med"/>
          </a:ln>
        </p:spPr>
        <p:style>
          <a:lnRef idx="3">
            <a:schemeClr val="accent4"/>
          </a:lnRef>
          <a:fillRef idx="0">
            <a:schemeClr val="accent4"/>
          </a:fillRef>
          <a:effectRef idx="2">
            <a:schemeClr val="accent4"/>
          </a:effectRef>
          <a:fontRef idx="minor">
            <a:schemeClr val="tx1"/>
          </a:fontRef>
        </p:style>
      </p:cxnSp>
    </p:spTree>
    <p:extLst>
      <p:ext uri="{BB962C8B-B14F-4D97-AF65-F5344CB8AC3E}">
        <p14:creationId xmlns:mc="http://schemas.openxmlformats.org/markup-compatibility/2006" xmlns:mv="urn:schemas-microsoft-com:mac:vml" xmlns:p14="http://schemas.microsoft.com/office/powerpoint/2010/main" xmlns:p="http://schemas.openxmlformats.org/presentationml/2006/main" xmlns:r="http://schemas.openxmlformats.org/officeDocument/2006/relationships" xmlns:a="http://schemas.openxmlformats.org/drawingml/2006/main" xmlns="" val="3739412063"/>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Effect transition="in" filter="fade">
                                      <p:cBhvr>
                                        <p:cTn id="7" dur="1000"/>
                                        <p:tgtEl>
                                          <p:spTgt spid="2">
                                            <p:txEl>
                                              <p:pRg st="1" end="1"/>
                                            </p:txEl>
                                          </p:spTgt>
                                        </p:tgtEl>
                                      </p:cBhvr>
                                    </p:animEffect>
                                    <p:anim calcmode="lin" valueType="num">
                                      <p:cBhvr>
                                        <p:cTn id="8" dur="1000" fill="hold"/>
                                        <p:tgtEl>
                                          <p:spTgt spid="2">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2">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09600" y="1219202"/>
            <a:ext cx="8001000" cy="5257799"/>
          </a:xfrm>
        </p:spPr>
        <p:txBody>
          <a:bodyPr anchor="t">
            <a:noAutofit/>
          </a:bodyPr>
          <a:lstStyle/>
          <a:p>
            <a:pPr marL="18288" indent="0" algn="ctr">
              <a:spcAft>
                <a:spcPts val="1800"/>
              </a:spcAft>
              <a:buNone/>
            </a:pPr>
            <a:r>
              <a:rPr lang="en-US" sz="4100" b="1" dirty="0" smtClean="0">
                <a:effectLst/>
                <a:latin typeface="Times New Roman" panose="02020603050405020304" pitchFamily="18" charset="0"/>
                <a:cs typeface="Times New Roman" panose="02020603050405020304" pitchFamily="18" charset="0"/>
              </a:rPr>
              <a:t>Obedience to the Gospel</a:t>
            </a:r>
          </a:p>
          <a:p>
            <a:pPr marL="18288" indent="0">
              <a:buNone/>
            </a:pPr>
            <a:r>
              <a:rPr lang="en-US" sz="4000" dirty="0" smtClean="0">
                <a:effectLst/>
                <a:latin typeface="Times New Roman" panose="02020603050405020304" pitchFamily="18" charset="0"/>
                <a:cs typeface="Times New Roman" panose="02020603050405020304" pitchFamily="18" charset="0"/>
              </a:rPr>
              <a:t>Confess Faith in Jesus</a:t>
            </a:r>
            <a:r>
              <a:rPr lang="en-US" sz="3000" dirty="0" smtClean="0">
                <a:effectLst/>
                <a:latin typeface="Times New Roman" panose="02020603050405020304" pitchFamily="18" charset="0"/>
                <a:cs typeface="Times New Roman" panose="02020603050405020304" pitchFamily="18" charset="0"/>
              </a:rPr>
              <a:t>—“For with the heart one believes unto righteousness, and with the mouth confession is made unto salvation” (Rom. 10:10).</a:t>
            </a:r>
          </a:p>
        </p:txBody>
      </p:sp>
      <p:sp>
        <p:nvSpPr>
          <p:cNvPr id="3" name="Title 2"/>
          <p:cNvSpPr>
            <a:spLocks noGrp="1"/>
          </p:cNvSpPr>
          <p:nvPr>
            <p:ph type="title"/>
          </p:nvPr>
        </p:nvSpPr>
        <p:spPr>
          <a:xfrm>
            <a:off x="0" y="0"/>
            <a:ext cx="9144000" cy="1066800"/>
          </a:xfrm>
          <a:gradFill flip="none" rotWithShape="1">
            <a:gsLst>
              <a:gs pos="0">
                <a:schemeClr val="tx2">
                  <a:lumMod val="10000"/>
                  <a:alpha val="47000"/>
                </a:schemeClr>
              </a:gs>
              <a:gs pos="100000">
                <a:schemeClr val="tx2">
                  <a:lumMod val="90000"/>
                </a:schemeClr>
              </a:gs>
            </a:gsLst>
            <a:lin ang="16200000" scaled="0"/>
            <a:tileRect/>
          </a:gradFill>
          <a:effectLst>
            <a:softEdge rad="76200"/>
          </a:effectLst>
        </p:spPr>
        <p:txBody>
          <a:bodyPr anchor="ctr"/>
          <a:lstStyle/>
          <a:p>
            <a:pPr algn="ctr"/>
            <a:r>
              <a:rPr lang="en-US" sz="4600" b="1" dirty="0" smtClean="0">
                <a:latin typeface="Times New Roman" panose="02020603050405020304" pitchFamily="18" charset="0"/>
                <a:cs typeface="Times New Roman" panose="02020603050405020304" pitchFamily="18" charset="0"/>
              </a:rPr>
              <a:t>How May This Change?</a:t>
            </a:r>
            <a:endParaRPr lang="en-US" sz="4600" b="1" dirty="0">
              <a:latin typeface="Times New Roman" panose="02020603050405020304" pitchFamily="18" charset="0"/>
              <a:cs typeface="Times New Roman" panose="02020603050405020304" pitchFamily="18" charset="0"/>
            </a:endParaRPr>
          </a:p>
        </p:txBody>
      </p:sp>
      <p:cxnSp>
        <p:nvCxnSpPr>
          <p:cNvPr id="5" name="Straight Connector 4"/>
          <p:cNvCxnSpPr/>
          <p:nvPr/>
        </p:nvCxnSpPr>
        <p:spPr>
          <a:xfrm>
            <a:off x="-228600" y="1219200"/>
            <a:ext cx="9525000" cy="1588"/>
          </a:xfrm>
          <a:prstGeom prst="line">
            <a:avLst/>
          </a:prstGeom>
          <a:ln w="92075" cap="flat" cmpd="thickThin" algn="ctr">
            <a:solidFill>
              <a:schemeClr val="accent4"/>
            </a:solidFill>
            <a:prstDash val="solid"/>
            <a:round/>
            <a:headEnd type="none" w="med" len="med"/>
            <a:tailEnd type="none" w="med" len="med"/>
          </a:ln>
        </p:spPr>
        <p:style>
          <a:lnRef idx="3">
            <a:schemeClr val="accent4"/>
          </a:lnRef>
          <a:fillRef idx="0">
            <a:schemeClr val="accent4"/>
          </a:fillRef>
          <a:effectRef idx="2">
            <a:schemeClr val="accent4"/>
          </a:effectRef>
          <a:fontRef idx="minor">
            <a:schemeClr val="tx1"/>
          </a:fontRef>
        </p:style>
      </p:cxnSp>
    </p:spTree>
    <p:extLst>
      <p:ext uri="{BB962C8B-B14F-4D97-AF65-F5344CB8AC3E}">
        <p14:creationId xmlns:mc="http://schemas.openxmlformats.org/markup-compatibility/2006" xmlns:mv="urn:schemas-microsoft-com:mac:vml" xmlns:p14="http://schemas.microsoft.com/office/powerpoint/2010/main" xmlns:p="http://schemas.openxmlformats.org/presentationml/2006/main" xmlns:r="http://schemas.openxmlformats.org/officeDocument/2006/relationships" xmlns:a="http://schemas.openxmlformats.org/drawingml/2006/main" xmlns="" val="3739412063"/>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Effect transition="in" filter="fade">
                                      <p:cBhvr>
                                        <p:cTn id="7" dur="1000"/>
                                        <p:tgtEl>
                                          <p:spTgt spid="2">
                                            <p:txEl>
                                              <p:pRg st="1" end="1"/>
                                            </p:txEl>
                                          </p:spTgt>
                                        </p:tgtEl>
                                      </p:cBhvr>
                                    </p:animEffect>
                                    <p:anim calcmode="lin" valueType="num">
                                      <p:cBhvr>
                                        <p:cTn id="8" dur="1000" fill="hold"/>
                                        <p:tgtEl>
                                          <p:spTgt spid="2">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2">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09600" y="1219202"/>
            <a:ext cx="8001000" cy="5257799"/>
          </a:xfrm>
        </p:spPr>
        <p:txBody>
          <a:bodyPr anchor="t">
            <a:noAutofit/>
          </a:bodyPr>
          <a:lstStyle/>
          <a:p>
            <a:pPr marL="18288" indent="0" algn="ctr">
              <a:spcAft>
                <a:spcPts val="1800"/>
              </a:spcAft>
              <a:buNone/>
            </a:pPr>
            <a:r>
              <a:rPr lang="en-US" sz="4100" b="1" dirty="0" smtClean="0">
                <a:effectLst/>
                <a:latin typeface="Times New Roman" panose="02020603050405020304" pitchFamily="18" charset="0"/>
                <a:cs typeface="Times New Roman" panose="02020603050405020304" pitchFamily="18" charset="0"/>
              </a:rPr>
              <a:t>Obedience to the Gospel</a:t>
            </a:r>
          </a:p>
          <a:p>
            <a:pPr marL="18288" indent="0">
              <a:buNone/>
            </a:pPr>
            <a:r>
              <a:rPr lang="en-US" sz="4000" dirty="0" smtClean="0">
                <a:effectLst/>
                <a:latin typeface="Times New Roman" panose="02020603050405020304" pitchFamily="18" charset="0"/>
                <a:cs typeface="Times New Roman" panose="02020603050405020304" pitchFamily="18" charset="0"/>
              </a:rPr>
              <a:t>Be Baptized into Christ</a:t>
            </a:r>
            <a:r>
              <a:rPr lang="en-US" sz="3000" dirty="0" smtClean="0">
                <a:effectLst/>
                <a:latin typeface="Times New Roman" panose="02020603050405020304" pitchFamily="18" charset="0"/>
                <a:cs typeface="Times New Roman" panose="02020603050405020304" pitchFamily="18" charset="0"/>
              </a:rPr>
              <a:t>—“For you are all sons of God through faith in Christ Jesus. For as many of you as were baptized into Christ have put on Christ” (Gal. 3:26-27).</a:t>
            </a:r>
          </a:p>
        </p:txBody>
      </p:sp>
      <p:sp>
        <p:nvSpPr>
          <p:cNvPr id="3" name="Title 2"/>
          <p:cNvSpPr>
            <a:spLocks noGrp="1"/>
          </p:cNvSpPr>
          <p:nvPr>
            <p:ph type="title"/>
          </p:nvPr>
        </p:nvSpPr>
        <p:spPr>
          <a:xfrm>
            <a:off x="0" y="0"/>
            <a:ext cx="9144000" cy="1066800"/>
          </a:xfrm>
          <a:gradFill flip="none" rotWithShape="1">
            <a:gsLst>
              <a:gs pos="0">
                <a:schemeClr val="tx2">
                  <a:lumMod val="10000"/>
                  <a:alpha val="47000"/>
                </a:schemeClr>
              </a:gs>
              <a:gs pos="100000">
                <a:schemeClr val="tx2">
                  <a:lumMod val="90000"/>
                </a:schemeClr>
              </a:gs>
            </a:gsLst>
            <a:lin ang="16200000" scaled="0"/>
            <a:tileRect/>
          </a:gradFill>
          <a:effectLst>
            <a:softEdge rad="76200"/>
          </a:effectLst>
        </p:spPr>
        <p:txBody>
          <a:bodyPr anchor="ctr"/>
          <a:lstStyle/>
          <a:p>
            <a:pPr algn="ctr"/>
            <a:r>
              <a:rPr lang="en-US" sz="4600" b="1" dirty="0" smtClean="0">
                <a:latin typeface="Times New Roman" panose="02020603050405020304" pitchFamily="18" charset="0"/>
                <a:cs typeface="Times New Roman" panose="02020603050405020304" pitchFamily="18" charset="0"/>
              </a:rPr>
              <a:t>How May This Change?</a:t>
            </a:r>
            <a:endParaRPr lang="en-US" sz="4600" b="1" dirty="0">
              <a:latin typeface="Times New Roman" panose="02020603050405020304" pitchFamily="18" charset="0"/>
              <a:cs typeface="Times New Roman" panose="02020603050405020304" pitchFamily="18" charset="0"/>
            </a:endParaRPr>
          </a:p>
        </p:txBody>
      </p:sp>
      <p:cxnSp>
        <p:nvCxnSpPr>
          <p:cNvPr id="5" name="Straight Connector 4"/>
          <p:cNvCxnSpPr/>
          <p:nvPr/>
        </p:nvCxnSpPr>
        <p:spPr>
          <a:xfrm>
            <a:off x="-228600" y="1219200"/>
            <a:ext cx="9525000" cy="1588"/>
          </a:xfrm>
          <a:prstGeom prst="line">
            <a:avLst/>
          </a:prstGeom>
          <a:ln w="92075" cap="flat" cmpd="thickThin" algn="ctr">
            <a:solidFill>
              <a:schemeClr val="accent4"/>
            </a:solidFill>
            <a:prstDash val="solid"/>
            <a:round/>
            <a:headEnd type="none" w="med" len="med"/>
            <a:tailEnd type="none" w="med" len="med"/>
          </a:ln>
        </p:spPr>
        <p:style>
          <a:lnRef idx="3">
            <a:schemeClr val="accent4"/>
          </a:lnRef>
          <a:fillRef idx="0">
            <a:schemeClr val="accent4"/>
          </a:fillRef>
          <a:effectRef idx="2">
            <a:schemeClr val="accent4"/>
          </a:effectRef>
          <a:fontRef idx="minor">
            <a:schemeClr val="tx1"/>
          </a:fontRef>
        </p:style>
      </p:cxnSp>
    </p:spTree>
    <p:extLst>
      <p:ext uri="{BB962C8B-B14F-4D97-AF65-F5344CB8AC3E}">
        <p14:creationId xmlns:mc="http://schemas.openxmlformats.org/markup-compatibility/2006" xmlns:mv="urn:schemas-microsoft-com:mac:vml" xmlns:p14="http://schemas.microsoft.com/office/powerpoint/2010/main" xmlns:p="http://schemas.openxmlformats.org/presentationml/2006/main" xmlns:r="http://schemas.openxmlformats.org/officeDocument/2006/relationships" xmlns:a="http://schemas.openxmlformats.org/drawingml/2006/main" xmlns="" val="3739412063"/>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Effect transition="in" filter="fade">
                                      <p:cBhvr>
                                        <p:cTn id="7" dur="1000"/>
                                        <p:tgtEl>
                                          <p:spTgt spid="2">
                                            <p:txEl>
                                              <p:pRg st="1" end="1"/>
                                            </p:txEl>
                                          </p:spTgt>
                                        </p:tgtEl>
                                      </p:cBhvr>
                                    </p:animEffect>
                                    <p:anim calcmode="lin" valueType="num">
                                      <p:cBhvr>
                                        <p:cTn id="8" dur="1000" fill="hold"/>
                                        <p:tgtEl>
                                          <p:spTgt spid="2">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2">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09600" y="1219202"/>
            <a:ext cx="8001000" cy="5257799"/>
          </a:xfrm>
        </p:spPr>
        <p:txBody>
          <a:bodyPr anchor="t">
            <a:noAutofit/>
          </a:bodyPr>
          <a:lstStyle/>
          <a:p>
            <a:pPr marL="18288" indent="0" algn="ctr">
              <a:spcAft>
                <a:spcPts val="1800"/>
              </a:spcAft>
              <a:buNone/>
            </a:pPr>
            <a:r>
              <a:rPr lang="en-US" sz="4100" b="1" dirty="0" smtClean="0">
                <a:effectLst/>
                <a:latin typeface="Times New Roman" panose="02020603050405020304" pitchFamily="18" charset="0"/>
                <a:cs typeface="Times New Roman" panose="02020603050405020304" pitchFamily="18" charset="0"/>
              </a:rPr>
              <a:t>What Does Salvation Mean?</a:t>
            </a:r>
          </a:p>
          <a:p>
            <a:pPr marL="18288" indent="0">
              <a:buNone/>
            </a:pPr>
            <a:r>
              <a:rPr lang="en-US" sz="3400" dirty="0" smtClean="0">
                <a:effectLst/>
                <a:latin typeface="Times New Roman" panose="02020603050405020304" pitchFamily="18" charset="0"/>
                <a:cs typeface="Times New Roman" panose="02020603050405020304" pitchFamily="18" charset="0"/>
              </a:rPr>
              <a:t>“Therefore I endure all things for the sake of the elect, that they also may obtain the salvation which is in Christ Jesus with eternal glory” (2 Tim. 2:10).</a:t>
            </a:r>
          </a:p>
        </p:txBody>
      </p:sp>
      <p:sp>
        <p:nvSpPr>
          <p:cNvPr id="3" name="Title 2"/>
          <p:cNvSpPr>
            <a:spLocks noGrp="1"/>
          </p:cNvSpPr>
          <p:nvPr>
            <p:ph type="title"/>
          </p:nvPr>
        </p:nvSpPr>
        <p:spPr>
          <a:xfrm>
            <a:off x="0" y="0"/>
            <a:ext cx="9144000" cy="1066800"/>
          </a:xfrm>
          <a:gradFill flip="none" rotWithShape="1">
            <a:gsLst>
              <a:gs pos="0">
                <a:schemeClr val="tx2">
                  <a:lumMod val="10000"/>
                  <a:alpha val="47000"/>
                </a:schemeClr>
              </a:gs>
              <a:gs pos="100000">
                <a:schemeClr val="tx2">
                  <a:lumMod val="90000"/>
                </a:schemeClr>
              </a:gs>
            </a:gsLst>
            <a:lin ang="16200000" scaled="0"/>
            <a:tileRect/>
          </a:gradFill>
          <a:effectLst>
            <a:softEdge rad="76200"/>
          </a:effectLst>
        </p:spPr>
        <p:txBody>
          <a:bodyPr anchor="ctr"/>
          <a:lstStyle/>
          <a:p>
            <a:pPr algn="ctr"/>
            <a:r>
              <a:rPr lang="en-US" sz="4600" b="1" dirty="0" smtClean="0">
                <a:latin typeface="Times New Roman" panose="02020603050405020304" pitchFamily="18" charset="0"/>
                <a:cs typeface="Times New Roman" panose="02020603050405020304" pitchFamily="18" charset="0"/>
              </a:rPr>
              <a:t>“Salvation in Christ”</a:t>
            </a:r>
            <a:endParaRPr lang="en-US" sz="4600" b="1" dirty="0">
              <a:latin typeface="Times New Roman" panose="02020603050405020304" pitchFamily="18" charset="0"/>
              <a:cs typeface="Times New Roman" panose="02020603050405020304" pitchFamily="18" charset="0"/>
            </a:endParaRPr>
          </a:p>
        </p:txBody>
      </p:sp>
      <p:cxnSp>
        <p:nvCxnSpPr>
          <p:cNvPr id="5" name="Straight Connector 4"/>
          <p:cNvCxnSpPr/>
          <p:nvPr/>
        </p:nvCxnSpPr>
        <p:spPr>
          <a:xfrm>
            <a:off x="-228600" y="1219200"/>
            <a:ext cx="9525000" cy="1588"/>
          </a:xfrm>
          <a:prstGeom prst="line">
            <a:avLst/>
          </a:prstGeom>
          <a:ln w="92075" cap="flat" cmpd="thickThin" algn="ctr">
            <a:solidFill>
              <a:schemeClr val="accent4"/>
            </a:solidFill>
            <a:prstDash val="solid"/>
            <a:round/>
            <a:headEnd type="none" w="med" len="med"/>
            <a:tailEnd type="none" w="med" len="med"/>
          </a:ln>
        </p:spPr>
        <p:style>
          <a:lnRef idx="3">
            <a:schemeClr val="accent4"/>
          </a:lnRef>
          <a:fillRef idx="0">
            <a:schemeClr val="accent4"/>
          </a:fillRef>
          <a:effectRef idx="2">
            <a:schemeClr val="accent4"/>
          </a:effectRef>
          <a:fontRef idx="minor">
            <a:schemeClr val="tx1"/>
          </a:fontRef>
        </p:style>
      </p:cxnSp>
    </p:spTree>
    <p:extLst>
      <p:ext uri="{BB962C8B-B14F-4D97-AF65-F5344CB8AC3E}">
        <p14:creationId xmlns:mc="http://schemas.openxmlformats.org/markup-compatibility/2006" xmlns:mv="urn:schemas-microsoft-com:mac:vml" xmlns:p14="http://schemas.microsoft.com/office/powerpoint/2010/main" xmlns:p="http://schemas.openxmlformats.org/presentationml/2006/main" xmlns:r="http://schemas.openxmlformats.org/officeDocument/2006/relationships" xmlns:a="http://schemas.openxmlformats.org/drawingml/2006/main" xmlns="" val="3739412063"/>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Effect transition="in" filter="fade">
                                      <p:cBhvr>
                                        <p:cTn id="7" dur="1000"/>
                                        <p:tgtEl>
                                          <p:spTgt spid="2">
                                            <p:txEl>
                                              <p:pRg st="1" end="1"/>
                                            </p:txEl>
                                          </p:spTgt>
                                        </p:tgtEl>
                                      </p:cBhvr>
                                    </p:animEffect>
                                    <p:anim calcmode="lin" valueType="num">
                                      <p:cBhvr>
                                        <p:cTn id="8" dur="1000" fill="hold"/>
                                        <p:tgtEl>
                                          <p:spTgt spid="2">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2">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10" presetClass="entr" presetSubtype="0" fill="hold" grpId="0" nodeType="clickEffect">
                                  <p:stCondLst>
                                    <p:cond delay="0"/>
                                  </p:stCondLst>
                                  <p:childTnLst>
                                    <p:set>
                                      <p:cBhvr>
                                        <p:cTn id="13" dur="1" fill="hold">
                                          <p:stCondLst>
                                            <p:cond delay="0"/>
                                          </p:stCondLst>
                                        </p:cTn>
                                        <p:tgtEl>
                                          <p:spTgt spid="3"/>
                                        </p:tgtEl>
                                        <p:attrNameLst>
                                          <p:attrName>style.visibility</p:attrName>
                                        </p:attrNameLst>
                                      </p:cBhvr>
                                      <p:to>
                                        <p:strVal val="visible"/>
                                      </p:to>
                                    </p:set>
                                    <p:animEffect transition="in" filter="fade">
                                      <p:cBhvr>
                                        <p:cTn id="14" dur="2000"/>
                                        <p:tgtEl>
                                          <p:spTgt spid="3"/>
                                        </p:tgtEl>
                                      </p:cBhvr>
                                    </p:animEffect>
                                  </p:childTnLst>
                                </p:cTn>
                              </p:par>
                            </p:childTnLst>
                          </p:cTn>
                        </p:par>
                      </p:childTnLst>
                    </p:cTn>
                  </p:par>
                  <p:par>
                    <p:cTn id="15" fill="hold">
                      <p:stCondLst>
                        <p:cond delay="indefinite"/>
                      </p:stCondLst>
                      <p:childTnLst>
                        <p:par>
                          <p:cTn id="16" fill="hold">
                            <p:stCondLst>
                              <p:cond delay="0"/>
                            </p:stCondLst>
                            <p:childTnLst>
                              <p:par>
                                <p:cTn id="17" presetID="29" presetClass="entr" presetSubtype="0" fill="hold" grpId="0" nodeType="clickEffect">
                                  <p:stCondLst>
                                    <p:cond delay="0"/>
                                  </p:stCondLst>
                                  <p:childTnLst>
                                    <p:set>
                                      <p:cBhvr>
                                        <p:cTn id="18" dur="1" fill="hold">
                                          <p:stCondLst>
                                            <p:cond delay="0"/>
                                          </p:stCondLst>
                                        </p:cTn>
                                        <p:tgtEl>
                                          <p:spTgt spid="2">
                                            <p:txEl>
                                              <p:pRg st="0" end="0"/>
                                            </p:txEl>
                                          </p:spTgt>
                                        </p:tgtEl>
                                        <p:attrNameLst>
                                          <p:attrName>style.visibility</p:attrName>
                                        </p:attrNameLst>
                                      </p:cBhvr>
                                      <p:to>
                                        <p:strVal val="visible"/>
                                      </p:to>
                                    </p:set>
                                    <p:anim calcmode="lin" valueType="num">
                                      <p:cBhvr>
                                        <p:cTn id="19" dur="1000" fill="hold"/>
                                        <p:tgtEl>
                                          <p:spTgt spid="2">
                                            <p:txEl>
                                              <p:pRg st="0" end="0"/>
                                            </p:txEl>
                                          </p:spTgt>
                                        </p:tgtEl>
                                        <p:attrNameLst>
                                          <p:attrName>ppt_x</p:attrName>
                                        </p:attrNameLst>
                                      </p:cBhvr>
                                      <p:tavLst>
                                        <p:tav tm="0">
                                          <p:val>
                                            <p:strVal val="#ppt_x-.2"/>
                                          </p:val>
                                        </p:tav>
                                        <p:tav tm="100000">
                                          <p:val>
                                            <p:strVal val="#ppt_x"/>
                                          </p:val>
                                        </p:tav>
                                      </p:tavLst>
                                    </p:anim>
                                    <p:anim calcmode="lin" valueType="num">
                                      <p:cBhvr>
                                        <p:cTn id="20" dur="1000" fill="hold"/>
                                        <p:tgtEl>
                                          <p:spTgt spid="2">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21" dur="1000"/>
                                        <p:tgtEl>
                                          <p:spTgt spid="2">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P spid="3" grpId="0" animBg="1"/>
    </p:bldLst>
  </p:timing>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09600" y="1219202"/>
            <a:ext cx="8001000" cy="5257799"/>
          </a:xfrm>
        </p:spPr>
        <p:txBody>
          <a:bodyPr anchor="t">
            <a:noAutofit/>
          </a:bodyPr>
          <a:lstStyle/>
          <a:p>
            <a:pPr marL="18288" indent="0" algn="ctr">
              <a:spcAft>
                <a:spcPts val="1800"/>
              </a:spcAft>
              <a:buNone/>
            </a:pPr>
            <a:r>
              <a:rPr lang="en-US" sz="4100" b="1" dirty="0" smtClean="0">
                <a:effectLst/>
                <a:latin typeface="Times New Roman" panose="02020603050405020304" pitchFamily="18" charset="0"/>
                <a:cs typeface="Times New Roman" panose="02020603050405020304" pitchFamily="18" charset="0"/>
              </a:rPr>
              <a:t>What Does Salvation Mean?</a:t>
            </a:r>
          </a:p>
          <a:p>
            <a:pPr marL="18288" indent="0">
              <a:buNone/>
            </a:pPr>
            <a:r>
              <a:rPr lang="en-US" sz="3400" dirty="0" smtClean="0">
                <a:effectLst/>
                <a:latin typeface="Times New Roman" panose="02020603050405020304" pitchFamily="18" charset="0"/>
                <a:cs typeface="Times New Roman" panose="02020603050405020304" pitchFamily="18" charset="0"/>
              </a:rPr>
              <a:t>1. Forgiveness of sins (Col. 1:13-14)</a:t>
            </a:r>
          </a:p>
          <a:p>
            <a:pPr marL="18288" indent="0">
              <a:buNone/>
            </a:pPr>
            <a:r>
              <a:rPr lang="en-US" sz="3400" dirty="0" smtClean="0">
                <a:effectLst/>
                <a:latin typeface="Times New Roman" panose="02020603050405020304" pitchFamily="18" charset="0"/>
                <a:cs typeface="Times New Roman" panose="02020603050405020304" pitchFamily="18" charset="0"/>
              </a:rPr>
              <a:t>2. All Spiritual blessings (Eph. 1:3)</a:t>
            </a:r>
          </a:p>
          <a:p>
            <a:pPr marL="18288" indent="0">
              <a:buNone/>
            </a:pPr>
            <a:r>
              <a:rPr lang="en-US" sz="3400" dirty="0" smtClean="0">
                <a:effectLst/>
                <a:latin typeface="Times New Roman" panose="02020603050405020304" pitchFamily="18" charset="0"/>
                <a:cs typeface="Times New Roman" panose="02020603050405020304" pitchFamily="18" charset="0"/>
              </a:rPr>
              <a:t>3. Redemption (Eph. 1:7)	</a:t>
            </a:r>
          </a:p>
          <a:p>
            <a:pPr marL="18288" indent="0">
              <a:buNone/>
            </a:pPr>
            <a:r>
              <a:rPr lang="en-US" sz="3400" dirty="0" smtClean="0">
                <a:effectLst/>
                <a:latin typeface="Times New Roman" panose="02020603050405020304" pitchFamily="18" charset="0"/>
                <a:cs typeface="Times New Roman" panose="02020603050405020304" pitchFamily="18" charset="0"/>
              </a:rPr>
              <a:t>4. Eternal Life (1 John 5:11)</a:t>
            </a:r>
          </a:p>
          <a:p>
            <a:pPr marL="18288" indent="0">
              <a:buNone/>
            </a:pPr>
            <a:r>
              <a:rPr lang="en-US" sz="3400" dirty="0" smtClean="0">
                <a:effectLst/>
                <a:latin typeface="Times New Roman" panose="02020603050405020304" pitchFamily="18" charset="0"/>
                <a:cs typeface="Times New Roman" panose="02020603050405020304" pitchFamily="18" charset="0"/>
              </a:rPr>
              <a:t>5. Hope (1 Thess. 1:3)</a:t>
            </a:r>
          </a:p>
          <a:p>
            <a:pPr marL="18288" indent="0">
              <a:buNone/>
            </a:pPr>
            <a:r>
              <a:rPr lang="en-US" sz="3400" dirty="0" smtClean="0">
                <a:effectLst/>
                <a:latin typeface="Times New Roman" panose="02020603050405020304" pitchFamily="18" charset="0"/>
                <a:cs typeface="Times New Roman" panose="02020603050405020304" pitchFamily="18" charset="0"/>
              </a:rPr>
              <a:t>6. No Condemnation in Christ (Rom. 8:1)</a:t>
            </a:r>
          </a:p>
          <a:p>
            <a:pPr marL="18288" indent="0">
              <a:buNone/>
            </a:pPr>
            <a:r>
              <a:rPr lang="en-US" sz="3400" dirty="0" smtClean="0">
                <a:effectLst/>
                <a:latin typeface="Times New Roman" panose="02020603050405020304" pitchFamily="18" charset="0"/>
                <a:cs typeface="Times New Roman" panose="02020603050405020304" pitchFamily="18" charset="0"/>
              </a:rPr>
              <a:t>7. Grace (2 Tim. 2:1)</a:t>
            </a:r>
          </a:p>
        </p:txBody>
      </p:sp>
      <p:sp>
        <p:nvSpPr>
          <p:cNvPr id="3" name="Title 2"/>
          <p:cNvSpPr>
            <a:spLocks noGrp="1"/>
          </p:cNvSpPr>
          <p:nvPr>
            <p:ph type="title"/>
          </p:nvPr>
        </p:nvSpPr>
        <p:spPr>
          <a:xfrm>
            <a:off x="0" y="0"/>
            <a:ext cx="9144000" cy="1066800"/>
          </a:xfrm>
          <a:gradFill flip="none" rotWithShape="1">
            <a:gsLst>
              <a:gs pos="0">
                <a:schemeClr val="tx2">
                  <a:lumMod val="10000"/>
                  <a:alpha val="47000"/>
                </a:schemeClr>
              </a:gs>
              <a:gs pos="100000">
                <a:schemeClr val="tx2">
                  <a:lumMod val="90000"/>
                </a:schemeClr>
              </a:gs>
            </a:gsLst>
            <a:lin ang="16200000" scaled="0"/>
            <a:tileRect/>
          </a:gradFill>
          <a:effectLst>
            <a:softEdge rad="76200"/>
          </a:effectLst>
        </p:spPr>
        <p:txBody>
          <a:bodyPr anchor="ctr"/>
          <a:lstStyle/>
          <a:p>
            <a:pPr algn="ctr"/>
            <a:r>
              <a:rPr lang="en-US" sz="4600" b="1" dirty="0" smtClean="0">
                <a:latin typeface="Times New Roman" panose="02020603050405020304" pitchFamily="18" charset="0"/>
                <a:cs typeface="Times New Roman" panose="02020603050405020304" pitchFamily="18" charset="0"/>
              </a:rPr>
              <a:t>“Salvation in Christ”</a:t>
            </a:r>
            <a:endParaRPr lang="en-US" sz="4600" b="1" dirty="0">
              <a:latin typeface="Times New Roman" panose="02020603050405020304" pitchFamily="18" charset="0"/>
              <a:cs typeface="Times New Roman" panose="02020603050405020304" pitchFamily="18" charset="0"/>
            </a:endParaRPr>
          </a:p>
        </p:txBody>
      </p:sp>
      <p:cxnSp>
        <p:nvCxnSpPr>
          <p:cNvPr id="5" name="Straight Connector 4"/>
          <p:cNvCxnSpPr/>
          <p:nvPr/>
        </p:nvCxnSpPr>
        <p:spPr>
          <a:xfrm>
            <a:off x="-228600" y="1219200"/>
            <a:ext cx="9525000" cy="1588"/>
          </a:xfrm>
          <a:prstGeom prst="line">
            <a:avLst/>
          </a:prstGeom>
          <a:ln w="92075" cap="flat" cmpd="thickThin" algn="ctr">
            <a:solidFill>
              <a:schemeClr val="accent4"/>
            </a:solidFill>
            <a:prstDash val="solid"/>
            <a:round/>
            <a:headEnd type="none" w="med" len="med"/>
            <a:tailEnd type="none" w="med" len="med"/>
          </a:ln>
        </p:spPr>
        <p:style>
          <a:lnRef idx="3">
            <a:schemeClr val="accent4"/>
          </a:lnRef>
          <a:fillRef idx="0">
            <a:schemeClr val="accent4"/>
          </a:fillRef>
          <a:effectRef idx="2">
            <a:schemeClr val="accent4"/>
          </a:effectRef>
          <a:fontRef idx="minor">
            <a:schemeClr val="tx1"/>
          </a:fontRef>
        </p:style>
      </p:cxnSp>
    </p:spTree>
    <p:extLst>
      <p:ext uri="{BB962C8B-B14F-4D97-AF65-F5344CB8AC3E}">
        <p14:creationId xmlns:mc="http://schemas.openxmlformats.org/markup-compatibility/2006" xmlns:mv="urn:schemas-microsoft-com:mac:vml" xmlns:p14="http://schemas.microsoft.com/office/powerpoint/2010/main" xmlns:p="http://schemas.openxmlformats.org/presentationml/2006/main" xmlns:r="http://schemas.openxmlformats.org/officeDocument/2006/relationships" xmlns:a="http://schemas.openxmlformats.org/drawingml/2006/main" xmlns="" val="3739412063"/>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Effect transition="in" filter="fade">
                                      <p:cBhvr>
                                        <p:cTn id="7" dur="1000"/>
                                        <p:tgtEl>
                                          <p:spTgt spid="2">
                                            <p:txEl>
                                              <p:pRg st="1" end="1"/>
                                            </p:txEl>
                                          </p:spTgt>
                                        </p:tgtEl>
                                      </p:cBhvr>
                                    </p:animEffect>
                                    <p:anim calcmode="lin" valueType="num">
                                      <p:cBhvr>
                                        <p:cTn id="8" dur="1000" fill="hold"/>
                                        <p:tgtEl>
                                          <p:spTgt spid="2">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2">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2">
                                            <p:txEl>
                                              <p:pRg st="2" end="2"/>
                                            </p:txEl>
                                          </p:spTgt>
                                        </p:tgtEl>
                                        <p:attrNameLst>
                                          <p:attrName>style.visibility</p:attrName>
                                        </p:attrNameLst>
                                      </p:cBhvr>
                                      <p:to>
                                        <p:strVal val="visible"/>
                                      </p:to>
                                    </p:set>
                                    <p:animEffect transition="in" filter="fade">
                                      <p:cBhvr>
                                        <p:cTn id="14" dur="1000"/>
                                        <p:tgtEl>
                                          <p:spTgt spid="2">
                                            <p:txEl>
                                              <p:pRg st="2" end="2"/>
                                            </p:txEl>
                                          </p:spTgt>
                                        </p:tgtEl>
                                      </p:cBhvr>
                                    </p:animEffect>
                                    <p:anim calcmode="lin" valueType="num">
                                      <p:cBhvr>
                                        <p:cTn id="15" dur="1000" fill="hold"/>
                                        <p:tgtEl>
                                          <p:spTgt spid="2">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2">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2">
                                            <p:txEl>
                                              <p:pRg st="3" end="3"/>
                                            </p:txEl>
                                          </p:spTgt>
                                        </p:tgtEl>
                                        <p:attrNameLst>
                                          <p:attrName>style.visibility</p:attrName>
                                        </p:attrNameLst>
                                      </p:cBhvr>
                                      <p:to>
                                        <p:strVal val="visible"/>
                                      </p:to>
                                    </p:set>
                                    <p:animEffect transition="in" filter="fade">
                                      <p:cBhvr>
                                        <p:cTn id="21" dur="1000"/>
                                        <p:tgtEl>
                                          <p:spTgt spid="2">
                                            <p:txEl>
                                              <p:pRg st="3" end="3"/>
                                            </p:txEl>
                                          </p:spTgt>
                                        </p:tgtEl>
                                      </p:cBhvr>
                                    </p:animEffect>
                                    <p:anim calcmode="lin" valueType="num">
                                      <p:cBhvr>
                                        <p:cTn id="22" dur="1000" fill="hold"/>
                                        <p:tgtEl>
                                          <p:spTgt spid="2">
                                            <p:txEl>
                                              <p:pRg st="3" end="3"/>
                                            </p:txEl>
                                          </p:spTgt>
                                        </p:tgtEl>
                                        <p:attrNameLst>
                                          <p:attrName>ppt_x</p:attrName>
                                        </p:attrNameLst>
                                      </p:cBhvr>
                                      <p:tavLst>
                                        <p:tav tm="0">
                                          <p:val>
                                            <p:strVal val="#ppt_x"/>
                                          </p:val>
                                        </p:tav>
                                        <p:tav tm="100000">
                                          <p:val>
                                            <p:strVal val="#ppt_x"/>
                                          </p:val>
                                        </p:tav>
                                      </p:tavLst>
                                    </p:anim>
                                    <p:anim calcmode="lin" valueType="num">
                                      <p:cBhvr>
                                        <p:cTn id="23" dur="1000" fill="hold"/>
                                        <p:tgtEl>
                                          <p:spTgt spid="2">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2">
                                            <p:txEl>
                                              <p:pRg st="4" end="4"/>
                                            </p:txEl>
                                          </p:spTgt>
                                        </p:tgtEl>
                                        <p:attrNameLst>
                                          <p:attrName>style.visibility</p:attrName>
                                        </p:attrNameLst>
                                      </p:cBhvr>
                                      <p:to>
                                        <p:strVal val="visible"/>
                                      </p:to>
                                    </p:set>
                                    <p:animEffect transition="in" filter="fade">
                                      <p:cBhvr>
                                        <p:cTn id="28" dur="1000"/>
                                        <p:tgtEl>
                                          <p:spTgt spid="2">
                                            <p:txEl>
                                              <p:pRg st="4" end="4"/>
                                            </p:txEl>
                                          </p:spTgt>
                                        </p:tgtEl>
                                      </p:cBhvr>
                                    </p:animEffect>
                                    <p:anim calcmode="lin" valueType="num">
                                      <p:cBhvr>
                                        <p:cTn id="29" dur="1000" fill="hold"/>
                                        <p:tgtEl>
                                          <p:spTgt spid="2">
                                            <p:txEl>
                                              <p:pRg st="4" end="4"/>
                                            </p:txEl>
                                          </p:spTgt>
                                        </p:tgtEl>
                                        <p:attrNameLst>
                                          <p:attrName>ppt_x</p:attrName>
                                        </p:attrNameLst>
                                      </p:cBhvr>
                                      <p:tavLst>
                                        <p:tav tm="0">
                                          <p:val>
                                            <p:strVal val="#ppt_x"/>
                                          </p:val>
                                        </p:tav>
                                        <p:tav tm="100000">
                                          <p:val>
                                            <p:strVal val="#ppt_x"/>
                                          </p:val>
                                        </p:tav>
                                      </p:tavLst>
                                    </p:anim>
                                    <p:anim calcmode="lin" valueType="num">
                                      <p:cBhvr>
                                        <p:cTn id="30" dur="1000" fill="hold"/>
                                        <p:tgtEl>
                                          <p:spTgt spid="2">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2">
                                            <p:txEl>
                                              <p:pRg st="5" end="5"/>
                                            </p:txEl>
                                          </p:spTgt>
                                        </p:tgtEl>
                                        <p:attrNameLst>
                                          <p:attrName>style.visibility</p:attrName>
                                        </p:attrNameLst>
                                      </p:cBhvr>
                                      <p:to>
                                        <p:strVal val="visible"/>
                                      </p:to>
                                    </p:set>
                                    <p:animEffect transition="in" filter="fade">
                                      <p:cBhvr>
                                        <p:cTn id="35" dur="1000"/>
                                        <p:tgtEl>
                                          <p:spTgt spid="2">
                                            <p:txEl>
                                              <p:pRg st="5" end="5"/>
                                            </p:txEl>
                                          </p:spTgt>
                                        </p:tgtEl>
                                      </p:cBhvr>
                                    </p:animEffect>
                                    <p:anim calcmode="lin" valueType="num">
                                      <p:cBhvr>
                                        <p:cTn id="36" dur="1000" fill="hold"/>
                                        <p:tgtEl>
                                          <p:spTgt spid="2">
                                            <p:txEl>
                                              <p:pRg st="5" end="5"/>
                                            </p:txEl>
                                          </p:spTgt>
                                        </p:tgtEl>
                                        <p:attrNameLst>
                                          <p:attrName>ppt_x</p:attrName>
                                        </p:attrNameLst>
                                      </p:cBhvr>
                                      <p:tavLst>
                                        <p:tav tm="0">
                                          <p:val>
                                            <p:strVal val="#ppt_x"/>
                                          </p:val>
                                        </p:tav>
                                        <p:tav tm="100000">
                                          <p:val>
                                            <p:strVal val="#ppt_x"/>
                                          </p:val>
                                        </p:tav>
                                      </p:tavLst>
                                    </p:anim>
                                    <p:anim calcmode="lin" valueType="num">
                                      <p:cBhvr>
                                        <p:cTn id="37" dur="1000" fill="hold"/>
                                        <p:tgtEl>
                                          <p:spTgt spid="2">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grpId="0" nodeType="clickEffect">
                                  <p:stCondLst>
                                    <p:cond delay="0"/>
                                  </p:stCondLst>
                                  <p:childTnLst>
                                    <p:set>
                                      <p:cBhvr>
                                        <p:cTn id="41" dur="1" fill="hold">
                                          <p:stCondLst>
                                            <p:cond delay="0"/>
                                          </p:stCondLst>
                                        </p:cTn>
                                        <p:tgtEl>
                                          <p:spTgt spid="2">
                                            <p:txEl>
                                              <p:pRg st="6" end="6"/>
                                            </p:txEl>
                                          </p:spTgt>
                                        </p:tgtEl>
                                        <p:attrNameLst>
                                          <p:attrName>style.visibility</p:attrName>
                                        </p:attrNameLst>
                                      </p:cBhvr>
                                      <p:to>
                                        <p:strVal val="visible"/>
                                      </p:to>
                                    </p:set>
                                    <p:animEffect transition="in" filter="fade">
                                      <p:cBhvr>
                                        <p:cTn id="42" dur="1000"/>
                                        <p:tgtEl>
                                          <p:spTgt spid="2">
                                            <p:txEl>
                                              <p:pRg st="6" end="6"/>
                                            </p:txEl>
                                          </p:spTgt>
                                        </p:tgtEl>
                                      </p:cBhvr>
                                    </p:animEffect>
                                    <p:anim calcmode="lin" valueType="num">
                                      <p:cBhvr>
                                        <p:cTn id="43" dur="1000" fill="hold"/>
                                        <p:tgtEl>
                                          <p:spTgt spid="2">
                                            <p:txEl>
                                              <p:pRg st="6" end="6"/>
                                            </p:txEl>
                                          </p:spTgt>
                                        </p:tgtEl>
                                        <p:attrNameLst>
                                          <p:attrName>ppt_x</p:attrName>
                                        </p:attrNameLst>
                                      </p:cBhvr>
                                      <p:tavLst>
                                        <p:tav tm="0">
                                          <p:val>
                                            <p:strVal val="#ppt_x"/>
                                          </p:val>
                                        </p:tav>
                                        <p:tav tm="100000">
                                          <p:val>
                                            <p:strVal val="#ppt_x"/>
                                          </p:val>
                                        </p:tav>
                                      </p:tavLst>
                                    </p:anim>
                                    <p:anim calcmode="lin" valueType="num">
                                      <p:cBhvr>
                                        <p:cTn id="44" dur="1000" fill="hold"/>
                                        <p:tgtEl>
                                          <p:spTgt spid="2">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grpId="0" nodeType="clickEffect">
                                  <p:stCondLst>
                                    <p:cond delay="0"/>
                                  </p:stCondLst>
                                  <p:childTnLst>
                                    <p:set>
                                      <p:cBhvr>
                                        <p:cTn id="48" dur="1" fill="hold">
                                          <p:stCondLst>
                                            <p:cond delay="0"/>
                                          </p:stCondLst>
                                        </p:cTn>
                                        <p:tgtEl>
                                          <p:spTgt spid="2">
                                            <p:txEl>
                                              <p:pRg st="7" end="7"/>
                                            </p:txEl>
                                          </p:spTgt>
                                        </p:tgtEl>
                                        <p:attrNameLst>
                                          <p:attrName>style.visibility</p:attrName>
                                        </p:attrNameLst>
                                      </p:cBhvr>
                                      <p:to>
                                        <p:strVal val="visible"/>
                                      </p:to>
                                    </p:set>
                                    <p:animEffect transition="in" filter="fade">
                                      <p:cBhvr>
                                        <p:cTn id="49" dur="1000"/>
                                        <p:tgtEl>
                                          <p:spTgt spid="2">
                                            <p:txEl>
                                              <p:pRg st="7" end="7"/>
                                            </p:txEl>
                                          </p:spTgt>
                                        </p:tgtEl>
                                      </p:cBhvr>
                                    </p:animEffect>
                                    <p:anim calcmode="lin" valueType="num">
                                      <p:cBhvr>
                                        <p:cTn id="50" dur="1000" fill="hold"/>
                                        <p:tgtEl>
                                          <p:spTgt spid="2">
                                            <p:txEl>
                                              <p:pRg st="7" end="7"/>
                                            </p:txEl>
                                          </p:spTgt>
                                        </p:tgtEl>
                                        <p:attrNameLst>
                                          <p:attrName>ppt_x</p:attrName>
                                        </p:attrNameLst>
                                      </p:cBhvr>
                                      <p:tavLst>
                                        <p:tav tm="0">
                                          <p:val>
                                            <p:strVal val="#ppt_x"/>
                                          </p:val>
                                        </p:tav>
                                        <p:tav tm="100000">
                                          <p:val>
                                            <p:strVal val="#ppt_x"/>
                                          </p:val>
                                        </p:tav>
                                      </p:tavLst>
                                    </p:anim>
                                    <p:anim calcmode="lin" valueType="num">
                                      <p:cBhvr>
                                        <p:cTn id="51" dur="1000" fill="hold"/>
                                        <p:tgtEl>
                                          <p:spTgt spid="2">
                                            <p:txEl>
                                              <p:pRg st="7" end="7"/>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lemental">
  <a:themeElements>
    <a:clrScheme name="Elemental">
      <a:dk1>
        <a:sysClr val="windowText" lastClr="000000"/>
      </a:dk1>
      <a:lt1>
        <a:sysClr val="window" lastClr="FFFFFF"/>
      </a:lt1>
      <a:dk2>
        <a:srgbClr val="242852"/>
      </a:dk2>
      <a:lt2>
        <a:srgbClr val="ACCBF9"/>
      </a:lt2>
      <a:accent1>
        <a:srgbClr val="629DD1"/>
      </a:accent1>
      <a:accent2>
        <a:srgbClr val="297FD5"/>
      </a:accent2>
      <a:accent3>
        <a:srgbClr val="7F8FA9"/>
      </a:accent3>
      <a:accent4>
        <a:srgbClr val="4A66AC"/>
      </a:accent4>
      <a:accent5>
        <a:srgbClr val="5AA2AE"/>
      </a:accent5>
      <a:accent6>
        <a:srgbClr val="9D90A0"/>
      </a:accent6>
      <a:hlink>
        <a:srgbClr val="9454C3"/>
      </a:hlink>
      <a:folHlink>
        <a:srgbClr val="3EBBF0"/>
      </a:folHlink>
    </a:clrScheme>
    <a:fontScheme name="Elemental">
      <a:majorFont>
        <a:latin typeface="Palatino Linotype"/>
        <a:ea typeface=""/>
        <a:cs typeface=""/>
        <a:font script="Jpan" typeface="HGS明朝E"/>
        <a:font script="Hang" typeface="맑은 고딕"/>
        <a:font script="Hans" typeface="宋体"/>
        <a:font script="Hant" typeface="新細明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Palatino Linotype"/>
        <a:ea typeface=""/>
        <a:cs typeface=""/>
        <a:font script="Jpan" typeface="HGS明朝E"/>
        <a:font script="Hang" typeface="맑은 고딕"/>
        <a:font script="Hans" typeface="宋体"/>
        <a:font script="Hant" typeface="新細明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Elemental">
      <a:fillStyleLst>
        <a:solidFill>
          <a:schemeClr val="phClr"/>
        </a:solidFill>
        <a:gradFill rotWithShape="1">
          <a:gsLst>
            <a:gs pos="0">
              <a:schemeClr val="phClr">
                <a:tint val="90000"/>
              </a:schemeClr>
            </a:gs>
            <a:gs pos="48000">
              <a:schemeClr val="phClr">
                <a:tint val="54000"/>
                <a:satMod val="140000"/>
              </a:schemeClr>
            </a:gs>
            <a:gs pos="100000">
              <a:schemeClr val="phClr">
                <a:tint val="24000"/>
                <a:satMod val="260000"/>
              </a:schemeClr>
            </a:gs>
          </a:gsLst>
          <a:lin ang="16200000" scaled="1"/>
        </a:gradFill>
        <a:gradFill rotWithShape="1">
          <a:gsLst>
            <a:gs pos="0">
              <a:schemeClr val="phClr"/>
            </a:gs>
            <a:gs pos="100000">
              <a:schemeClr val="phClr">
                <a:shade val="48000"/>
                <a:satMod val="180000"/>
                <a:lumMod val="94000"/>
              </a:schemeClr>
            </a:gs>
            <a:gs pos="100000">
              <a:schemeClr val="phClr">
                <a:shade val="48000"/>
                <a:satMod val="180000"/>
                <a:lumMod val="94000"/>
              </a:schemeClr>
            </a:gs>
          </a:gsLst>
          <a:lin ang="4140000" scaled="1"/>
        </a:gradFill>
      </a:fillStyleLst>
      <a:lnStyleLst>
        <a:ln w="12700" cap="flat" cmpd="sng" algn="ctr">
          <a:solidFill>
            <a:schemeClr val="phClr"/>
          </a:solidFill>
          <a:prstDash val="solid"/>
        </a:ln>
        <a:ln w="19050" cap="flat" cmpd="sng" algn="ctr">
          <a:solidFill>
            <a:schemeClr val="phClr"/>
          </a:solidFill>
          <a:prstDash val="solid"/>
        </a:ln>
        <a:ln w="28575" cap="flat" cmpd="sng" algn="ctr">
          <a:solidFill>
            <a:schemeClr val="phClr"/>
          </a:solidFill>
          <a:prstDash val="solid"/>
        </a:ln>
      </a:lnStyleLst>
      <a:effectStyleLst>
        <a:effectStyle>
          <a:effectLst>
            <a:outerShdw blurRad="63500" dist="12700" dir="5400000" sx="102000" sy="102000" rotWithShape="0">
              <a:srgbClr val="000000">
                <a:alpha val="32000"/>
              </a:srgbClr>
            </a:outerShdw>
          </a:effectLst>
        </a:effectStyle>
        <a:effectStyle>
          <a:effectLst>
            <a:outerShdw blurRad="76200" dist="38100" dir="5400000" rotWithShape="0">
              <a:srgbClr val="000000">
                <a:alpha val="60000"/>
              </a:srgbClr>
            </a:outerShdw>
          </a:effectLst>
          <a:scene3d>
            <a:camera prst="orthographicFront">
              <a:rot lat="0" lon="0" rev="0"/>
            </a:camera>
            <a:lightRig rig="glow" dir="tl">
              <a:rot lat="0" lon="0" rev="19800000"/>
            </a:lightRig>
          </a:scene3d>
          <a:sp3d prstMaterial="metal">
            <a:bevelT w="38100" h="38100"/>
          </a:sp3d>
        </a:effectStyle>
        <a:effectStyle>
          <a:effectLst>
            <a:outerShdw blurRad="114300" dist="114300" dir="5400000" rotWithShape="0">
              <a:srgbClr val="000000">
                <a:alpha val="70000"/>
              </a:srgbClr>
            </a:outerShdw>
          </a:effectLst>
          <a:scene3d>
            <a:camera prst="orthographicFront">
              <a:rot lat="0" lon="0" rev="0"/>
            </a:camera>
            <a:lightRig rig="threePt" dir="t">
              <a:rot lat="0" lon="0" rev="19800000"/>
            </a:lightRig>
          </a:scene3d>
          <a:sp3d prstMaterial="plastic">
            <a:bevelT w="50800" h="50800"/>
          </a:sp3d>
        </a:effectStyle>
      </a:effectStyleLst>
      <a:bgFillStyleLst>
        <a:solidFill>
          <a:schemeClr val="phClr"/>
        </a:solidFill>
        <a:gradFill rotWithShape="1">
          <a:gsLst>
            <a:gs pos="0">
              <a:schemeClr val="phClr">
                <a:tint val="95000"/>
              </a:schemeClr>
            </a:gs>
            <a:gs pos="100000">
              <a:schemeClr val="phClr">
                <a:shade val="40000"/>
                <a:satMod val="180000"/>
              </a:schemeClr>
            </a:gs>
          </a:gsLst>
          <a:lin ang="5400000" scaled="0"/>
        </a:gradFill>
        <a:blipFill>
          <a:blip xmlns:r="http://schemas.openxmlformats.org/officeDocument/2006/relationships" r:embed="rId1">
            <a:duotone>
              <a:schemeClr val="phClr">
                <a:shade val="14000"/>
                <a:satMod val="280000"/>
              </a:schemeClr>
              <a:schemeClr val="phClr">
                <a:tint val="60000"/>
                <a:satMod val="120000"/>
              </a:schemeClr>
            </a:duotone>
          </a:blip>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Elemental</Template>
  <TotalTime>109</TotalTime>
  <Words>735</Words>
  <Application>Microsoft Macintosh PowerPoint</Application>
  <PresentationFormat>On-screen Show (4:3)</PresentationFormat>
  <Paragraphs>45</Paragraphs>
  <Slides>11</Slides>
  <Notes>0</Notes>
  <HiddenSlides>0</HiddenSlides>
  <MMClips>0</MMClips>
  <ScaleCrop>false</ScaleCrop>
  <HeadingPairs>
    <vt:vector size="4" baseType="variant">
      <vt:variant>
        <vt:lpstr>Design Template</vt:lpstr>
      </vt:variant>
      <vt:variant>
        <vt:i4>1</vt:i4>
      </vt:variant>
      <vt:variant>
        <vt:lpstr>Slide Titles</vt:lpstr>
      </vt:variant>
      <vt:variant>
        <vt:i4>11</vt:i4>
      </vt:variant>
    </vt:vector>
  </HeadingPairs>
  <TitlesOfParts>
    <vt:vector size="12" baseType="lpstr">
      <vt:lpstr>Elemental</vt:lpstr>
      <vt:lpstr>1 Corinthians 6:9-11</vt:lpstr>
      <vt:lpstr>Our Condition Outside of Christ</vt:lpstr>
      <vt:lpstr>How May This Change?</vt:lpstr>
      <vt:lpstr>How May This Change?</vt:lpstr>
      <vt:lpstr>How May This Change?</vt:lpstr>
      <vt:lpstr>How May This Change?</vt:lpstr>
      <vt:lpstr>How May This Change?</vt:lpstr>
      <vt:lpstr>“Salvation in Christ”</vt:lpstr>
      <vt:lpstr>“Salvation in Christ”</vt:lpstr>
      <vt:lpstr>“Salvation in Christ”</vt:lpstr>
      <vt:lpstr>“Salvation in Christ”</vt:lpstr>
    </vt:vector>
  </TitlesOfParts>
  <Company>Hewlett-Packard</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Salvation in Christ</dc:title>
  <dc:creator>Russ</dc:creator>
  <cp:lastModifiedBy>Kyle Pope</cp:lastModifiedBy>
  <cp:revision>31</cp:revision>
  <dcterms:created xsi:type="dcterms:W3CDTF">2018-07-15T20:35:30Z</dcterms:created>
  <dcterms:modified xsi:type="dcterms:W3CDTF">2018-07-15T20:36:05Z</dcterms:modified>
</cp:coreProperties>
</file>