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7"/>
  </p:notesMasterIdLst>
  <p:sldIdLst>
    <p:sldId id="256" r:id="rId2"/>
    <p:sldId id="259" r:id="rId3"/>
    <p:sldId id="257" r:id="rId4"/>
    <p:sldId id="262" r:id="rId5"/>
    <p:sldId id="261"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orient="horz" pos="1800" userDrawn="1">
          <p15:clr>
            <a:srgbClr val="A4A3A4"/>
          </p15:clr>
        </p15:guide>
        <p15:guide id="2" pos="2880" userDrawn="1">
          <p15:clr>
            <a:srgbClr val="A4A3A4"/>
          </p15:clr>
        </p15:guide>
      </p15:sldGuideLst>
    </p:ext>
    <p:ext uri="{2D200454-40CA-4A62-9FC3-DE9A4176ACB9}">
      <p15:notes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7155"/>
    <p:restoredTop sz="71652" autoAdjust="0"/>
  </p:normalViewPr>
  <p:slideViewPr>
    <p:cSldViewPr snapToGrid="0" snapToObjects="1">
      <p:cViewPr varScale="1">
        <p:scale>
          <a:sx n="105" d="100"/>
          <a:sy n="105" d="100"/>
        </p:scale>
        <p:origin x="-272" y="-10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5" d="100"/>
          <a:sy n="75" d="100"/>
        </p:scale>
        <p:origin x="3504" y="16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8427AD-39AF-714B-BE2A-A07AFF166E4C}" type="datetimeFigureOut">
              <a:rPr lang="en-US" smtClean="0"/>
              <a:pPr/>
              <a:t>3/11/18</a:t>
            </a:fld>
            <a:endParaRPr lang="en-US"/>
          </a:p>
        </p:txBody>
      </p:sp>
      <p:sp>
        <p:nvSpPr>
          <p:cNvPr id="4" name="Slide Image Placeholder 3"/>
          <p:cNvSpPr>
            <a:spLocks noGrp="1" noRot="1" noChangeAspect="1"/>
          </p:cNvSpPr>
          <p:nvPr>
            <p:ph type="sldImg" idx="2"/>
          </p:nvPr>
        </p:nvSpPr>
        <p:spPr>
          <a:xfrm>
            <a:off x="1808163" y="90488"/>
            <a:ext cx="3332162" cy="2498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96537" y="2710673"/>
            <a:ext cx="6470595" cy="634638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6173787" y="457200"/>
            <a:ext cx="684213" cy="457200"/>
          </a:xfrm>
          <a:prstGeom prst="rect">
            <a:avLst/>
          </a:prstGeom>
        </p:spPr>
        <p:txBody>
          <a:bodyPr vert="horz" lIns="91440" tIns="45720" rIns="91440" bIns="45720" rtlCol="0" anchor="b"/>
          <a:lstStyle>
            <a:lvl1pPr algn="r">
              <a:defRPr sz="1200"/>
            </a:lvl1pPr>
          </a:lstStyle>
          <a:p>
            <a:fld id="{26E95D70-5929-DC41-8858-24B3D5E9185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8163" y="90488"/>
            <a:ext cx="3332162" cy="2498725"/>
          </a:xfrm>
        </p:spPr>
      </p:sp>
      <p:sp>
        <p:nvSpPr>
          <p:cNvPr id="3" name="Notes Placeholder 2"/>
          <p:cNvSpPr>
            <a:spLocks noGrp="1"/>
          </p:cNvSpPr>
          <p:nvPr>
            <p:ph type="body" idx="1"/>
          </p:nvPr>
        </p:nvSpPr>
        <p:spPr/>
        <p:txBody>
          <a:bodyPr>
            <a:normAutofit lnSpcReduction="10000"/>
          </a:bodyPr>
          <a:lstStyle/>
          <a:p>
            <a:endParaRPr lang="en-US" sz="2000" dirty="0"/>
          </a:p>
        </p:txBody>
      </p:sp>
      <p:sp>
        <p:nvSpPr>
          <p:cNvPr id="4" name="Slide Number Placeholder 3"/>
          <p:cNvSpPr>
            <a:spLocks noGrp="1"/>
          </p:cNvSpPr>
          <p:nvPr>
            <p:ph type="sldNum" sz="quarter" idx="10"/>
          </p:nvPr>
        </p:nvSpPr>
        <p:spPr/>
        <p:txBody>
          <a:bodyPr/>
          <a:lstStyle/>
          <a:p>
            <a:fld id="{26E95D70-5929-DC41-8858-24B3D5E9185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8163" y="90488"/>
            <a:ext cx="3332162" cy="2498725"/>
          </a:xfrm>
        </p:spPr>
      </p:sp>
      <p:sp>
        <p:nvSpPr>
          <p:cNvPr id="3" name="Notes Placeholder 2"/>
          <p:cNvSpPr>
            <a:spLocks noGrp="1"/>
          </p:cNvSpPr>
          <p:nvPr>
            <p:ph type="body" idx="1"/>
          </p:nvPr>
        </p:nvSpPr>
        <p:spPr>
          <a:xfrm>
            <a:off x="196537" y="2589713"/>
            <a:ext cx="6470595" cy="6467344"/>
          </a:xfrm>
        </p:spPr>
        <p:txBody>
          <a:bodyPr>
            <a:noAutofit/>
          </a:bodyPr>
          <a:lstStyle/>
          <a:p>
            <a:endParaRPr lang="en-US" sz="1600" dirty="0"/>
          </a:p>
        </p:txBody>
      </p:sp>
      <p:sp>
        <p:nvSpPr>
          <p:cNvPr id="4" name="Slide Number Placeholder 3"/>
          <p:cNvSpPr>
            <a:spLocks noGrp="1"/>
          </p:cNvSpPr>
          <p:nvPr>
            <p:ph type="sldNum" sz="quarter" idx="10"/>
          </p:nvPr>
        </p:nvSpPr>
        <p:spPr/>
        <p:txBody>
          <a:bodyPr/>
          <a:lstStyle/>
          <a:p>
            <a:fld id="{26E95D70-5929-DC41-8858-24B3D5E9185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8163" y="90488"/>
            <a:ext cx="3332162" cy="2498725"/>
          </a:xfrm>
        </p:spPr>
      </p:sp>
      <p:sp>
        <p:nvSpPr>
          <p:cNvPr id="3" name="Notes Placeholder 2"/>
          <p:cNvSpPr>
            <a:spLocks noGrp="1"/>
          </p:cNvSpPr>
          <p:nvPr>
            <p:ph type="body" idx="1"/>
          </p:nvPr>
        </p:nvSpPr>
        <p:spPr/>
        <p:txBody>
          <a:bodyPr>
            <a:normAutofit fontScale="92500"/>
          </a:bodyPr>
          <a:lstStyle/>
          <a:p>
            <a:endParaRPr lang="en-US" sz="1600" b="1" dirty="0"/>
          </a:p>
        </p:txBody>
      </p:sp>
      <p:sp>
        <p:nvSpPr>
          <p:cNvPr id="4" name="Slide Number Placeholder 3"/>
          <p:cNvSpPr>
            <a:spLocks noGrp="1"/>
          </p:cNvSpPr>
          <p:nvPr>
            <p:ph type="sldNum" sz="quarter" idx="10"/>
          </p:nvPr>
        </p:nvSpPr>
        <p:spPr/>
        <p:txBody>
          <a:bodyPr/>
          <a:lstStyle/>
          <a:p>
            <a:fld id="{26E95D70-5929-DC41-8858-24B3D5E9185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8163" y="90488"/>
            <a:ext cx="3332162" cy="2498725"/>
          </a:xfrm>
        </p:spPr>
      </p:sp>
      <p:sp>
        <p:nvSpPr>
          <p:cNvPr id="3" name="Notes Placeholder 2"/>
          <p:cNvSpPr>
            <a:spLocks noGrp="1"/>
          </p:cNvSpPr>
          <p:nvPr>
            <p:ph type="body" idx="1"/>
          </p:nvPr>
        </p:nvSpPr>
        <p:spPr/>
        <p:txBody>
          <a:bodyPr>
            <a:normAutofit fontScale="92500" lnSpcReduction="10000"/>
          </a:bodyPr>
          <a:lstStyle/>
          <a:p>
            <a:endParaRPr lang="en-US" sz="1400" dirty="0"/>
          </a:p>
        </p:txBody>
      </p:sp>
      <p:sp>
        <p:nvSpPr>
          <p:cNvPr id="4" name="Slide Number Placeholder 3"/>
          <p:cNvSpPr>
            <a:spLocks noGrp="1"/>
          </p:cNvSpPr>
          <p:nvPr>
            <p:ph type="sldNum" sz="quarter" idx="10"/>
          </p:nvPr>
        </p:nvSpPr>
        <p:spPr/>
        <p:txBody>
          <a:bodyPr/>
          <a:lstStyle/>
          <a:p>
            <a:fld id="{26E95D70-5929-DC41-8858-24B3D5E91856}" type="slidenum">
              <a:rPr lang="en-US" smtClean="0"/>
              <a:pPr/>
              <a:t>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41065335"/>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8163" y="90488"/>
            <a:ext cx="3332162" cy="2498725"/>
          </a:xfrm>
        </p:spPr>
      </p:sp>
      <p:sp>
        <p:nvSpPr>
          <p:cNvPr id="3" name="Notes Placeholder 2"/>
          <p:cNvSpPr>
            <a:spLocks noGrp="1"/>
          </p:cNvSpPr>
          <p:nvPr>
            <p:ph type="body" idx="1"/>
          </p:nvPr>
        </p:nvSpPr>
        <p:spPr/>
        <p:txBody>
          <a:bodyPr>
            <a:normAutofit/>
          </a:bodyPr>
          <a:lstStyle/>
          <a:p>
            <a:endParaRPr lang="en-US" sz="1800" dirty="0"/>
          </a:p>
        </p:txBody>
      </p:sp>
      <p:sp>
        <p:nvSpPr>
          <p:cNvPr id="4" name="Slide Number Placeholder 3"/>
          <p:cNvSpPr>
            <a:spLocks noGrp="1"/>
          </p:cNvSpPr>
          <p:nvPr>
            <p:ph type="sldNum" sz="quarter" idx="10"/>
          </p:nvPr>
        </p:nvSpPr>
        <p:spPr/>
        <p:txBody>
          <a:bodyPr/>
          <a:lstStyle/>
          <a:p>
            <a:fld id="{26E95D70-5929-DC41-8858-24B3D5E91856}"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3/11/18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3/11/18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3/11/18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3/11/18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6"/>
          </a:xfrm>
        </p:spPr>
        <p:txBody>
          <a:bodyPr anchor="t"/>
          <a:lstStyle>
            <a:lvl1pPr algn="l">
              <a:defRPr sz="3333"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3/11/18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3/11/18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3/11/18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3/11/18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3/11/18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1667"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3/11/18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667"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3/11/18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071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F4DE2248-6F52-1147-B0F4-9518474F28CC}" type="datetimeFigureOut">
              <a:rPr lang="en-US" smtClean="0"/>
              <a:pPr/>
              <a:t>3/11/18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amond/>
  </p:transition>
  <p:timing>
    <p:tnLst>
      <p:par>
        <p:cTn id="1" dur="indefinite" restart="never" nodeType="tmRoot"/>
      </p:par>
    </p:tnLst>
  </p:timing>
  <p:txStyles>
    <p:titleStyle>
      <a:lvl1pPr algn="ctr" defTabSz="380985"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380985" rtl="0" eaLnBrk="1" latinLnBrk="0" hangingPunct="1">
        <a:spcBef>
          <a:spcPct val="20000"/>
        </a:spcBef>
        <a:buFont typeface="Arial"/>
        <a:buChar char="•"/>
        <a:defRPr sz="2667" kern="1200">
          <a:solidFill>
            <a:schemeClr val="tx1"/>
          </a:solidFill>
          <a:latin typeface="+mn-lt"/>
          <a:ea typeface="+mn-ea"/>
          <a:cs typeface="+mn-cs"/>
        </a:defRPr>
      </a:lvl1pPr>
      <a:lvl2pPr marL="619100" indent="-238115" algn="l" defTabSz="380985" rtl="0" eaLnBrk="1" latinLnBrk="0" hangingPunct="1">
        <a:spcBef>
          <a:spcPct val="20000"/>
        </a:spcBef>
        <a:buFont typeface="Arial"/>
        <a:buChar char="–"/>
        <a:defRPr sz="2333" kern="1200">
          <a:solidFill>
            <a:schemeClr val="tx1"/>
          </a:solidFill>
          <a:latin typeface="+mn-lt"/>
          <a:ea typeface="+mn-ea"/>
          <a:cs typeface="+mn-cs"/>
        </a:defRPr>
      </a:lvl2pPr>
      <a:lvl3pPr marL="952462" indent="-190492" algn="l" defTabSz="380985" rtl="0" eaLnBrk="1" latinLnBrk="0" hangingPunct="1">
        <a:spcBef>
          <a:spcPct val="20000"/>
        </a:spcBef>
        <a:buFont typeface="Arial"/>
        <a:buChar char="•"/>
        <a:defRPr sz="2000" kern="1200">
          <a:solidFill>
            <a:schemeClr val="tx1"/>
          </a:solidFill>
          <a:latin typeface="+mn-lt"/>
          <a:ea typeface="+mn-ea"/>
          <a:cs typeface="+mn-cs"/>
        </a:defRPr>
      </a:lvl3pPr>
      <a:lvl4pPr marL="1333447" indent="-190492" algn="l" defTabSz="380985" rtl="0" eaLnBrk="1" latinLnBrk="0" hangingPunct="1">
        <a:spcBef>
          <a:spcPct val="20000"/>
        </a:spcBef>
        <a:buFont typeface="Arial"/>
        <a:buChar char="–"/>
        <a:defRPr sz="1667" kern="1200">
          <a:solidFill>
            <a:schemeClr val="tx1"/>
          </a:solidFill>
          <a:latin typeface="+mn-lt"/>
          <a:ea typeface="+mn-ea"/>
          <a:cs typeface="+mn-cs"/>
        </a:defRPr>
      </a:lvl4pPr>
      <a:lvl5pPr marL="1714431" indent="-190492" algn="l" defTabSz="380985" rtl="0" eaLnBrk="1" latinLnBrk="0" hangingPunct="1">
        <a:spcBef>
          <a:spcPct val="20000"/>
        </a:spcBef>
        <a:buFont typeface="Arial"/>
        <a:buChar char="»"/>
        <a:defRPr sz="1667" kern="1200">
          <a:solidFill>
            <a:schemeClr val="tx1"/>
          </a:solidFill>
          <a:latin typeface="+mn-lt"/>
          <a:ea typeface="+mn-ea"/>
          <a:cs typeface="+mn-c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p:bodyStyle>
    <p:other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Take Up His Cross</a:t>
            </a:r>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9139126" cy="6858000"/>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600" b="1" dirty="0" smtClean="0"/>
              <a:t>Introducing Simon of Cyrene</a:t>
            </a:r>
            <a:endParaRPr lang="en-US" sz="4600" b="1" dirty="0"/>
          </a:p>
        </p:txBody>
      </p:sp>
      <p:sp>
        <p:nvSpPr>
          <p:cNvPr id="3" name="Content Placeholder 2"/>
          <p:cNvSpPr>
            <a:spLocks noGrp="1"/>
          </p:cNvSpPr>
          <p:nvPr>
            <p:ph idx="1"/>
          </p:nvPr>
        </p:nvSpPr>
        <p:spPr>
          <a:xfrm>
            <a:off x="457200" y="2116939"/>
            <a:ext cx="8229600" cy="4009224"/>
          </a:xfrm>
        </p:spPr>
        <p:txBody>
          <a:bodyPr>
            <a:noAutofit/>
          </a:bodyPr>
          <a:lstStyle/>
          <a:p>
            <a:r>
              <a:rPr lang="en-US" sz="3500" dirty="0" smtClean="0"/>
              <a:t>Forced to bear Jesus’ cross (Matt. 27:32).</a:t>
            </a:r>
          </a:p>
          <a:p>
            <a:r>
              <a:rPr lang="en-US" sz="3500" dirty="0" smtClean="0"/>
              <a:t>Father of two, later known by Christians (Mark 15:21).</a:t>
            </a:r>
          </a:p>
          <a:p>
            <a:r>
              <a:rPr lang="en-US" sz="3500" dirty="0" smtClean="0"/>
              <a:t>He was coming in from the country when compelled to do this (Luke 23:26-27).</a:t>
            </a:r>
            <a:endParaRPr lang="en-US" sz="35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41906" y="406440"/>
            <a:ext cx="8611808" cy="1143000"/>
          </a:xfrm>
        </p:spPr>
        <p:txBody>
          <a:bodyPr>
            <a:noAutofit/>
          </a:bodyPr>
          <a:lstStyle/>
          <a:p>
            <a:r>
              <a:rPr lang="en-US" sz="4200" b="1" dirty="0" smtClean="0"/>
              <a:t>Seeing Jesus through Simon’s Eyes</a:t>
            </a:r>
            <a:endParaRPr lang="en-US" sz="4200" b="1" dirty="0"/>
          </a:p>
        </p:txBody>
      </p:sp>
      <p:sp>
        <p:nvSpPr>
          <p:cNvPr id="3" name="Content Placeholder 2"/>
          <p:cNvSpPr>
            <a:spLocks noGrp="1"/>
          </p:cNvSpPr>
          <p:nvPr>
            <p:ph idx="1"/>
          </p:nvPr>
        </p:nvSpPr>
        <p:spPr>
          <a:xfrm>
            <a:off x="635433" y="1935238"/>
            <a:ext cx="7873137" cy="4922762"/>
          </a:xfrm>
        </p:spPr>
        <p:txBody>
          <a:bodyPr>
            <a:noAutofit/>
          </a:bodyPr>
          <a:lstStyle/>
          <a:p>
            <a:r>
              <a:rPr lang="en-US" sz="2900" dirty="0" smtClean="0"/>
              <a:t>Sometimes, We Are Closest to the Lord When Called to Serve in Unexpected or Difficult Ways.</a:t>
            </a:r>
          </a:p>
          <a:p>
            <a:r>
              <a:rPr lang="en-US" sz="2900" dirty="0" smtClean="0"/>
              <a:t>Simon Saw the Humanity of Jesus (John 1:1-5, 10-14).</a:t>
            </a:r>
          </a:p>
          <a:p>
            <a:r>
              <a:rPr lang="en-US" sz="2900" dirty="0" smtClean="0"/>
              <a:t>Simon Heard the Selfless Compassion of Jesus (Luke 23:26-32).</a:t>
            </a:r>
          </a:p>
          <a:p>
            <a:r>
              <a:rPr lang="en-US" sz="2900" dirty="0" smtClean="0"/>
              <a:t>Simon Faced the Pressure and the Privilege of Taking up the Cross of Jesus (Matt. 25:44-46)</a:t>
            </a:r>
          </a:p>
          <a:p>
            <a:endParaRPr lang="en-US" sz="29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If You Were Simon…</a:t>
            </a:r>
            <a:endParaRPr lang="en-US" sz="4400" b="1" dirty="0"/>
          </a:p>
        </p:txBody>
      </p:sp>
      <p:sp>
        <p:nvSpPr>
          <p:cNvPr id="3" name="Content Placeholder 2"/>
          <p:cNvSpPr>
            <a:spLocks noGrp="1"/>
          </p:cNvSpPr>
          <p:nvPr>
            <p:ph idx="1"/>
          </p:nvPr>
        </p:nvSpPr>
        <p:spPr/>
        <p:txBody>
          <a:bodyPr>
            <a:normAutofit lnSpcReduction="10000"/>
          </a:bodyPr>
          <a:lstStyle/>
          <a:p>
            <a:r>
              <a:rPr lang="en-US" sz="3100" dirty="0" smtClean="0"/>
              <a:t>…When serving the Lord is messy, would you be Involved? —Colossians 3:23-24</a:t>
            </a:r>
          </a:p>
          <a:p>
            <a:r>
              <a:rPr lang="en-US" sz="3100" dirty="0" smtClean="0"/>
              <a:t>…While others remain nameless, would you be remembered? —2 Timothy 4:16-17</a:t>
            </a:r>
          </a:p>
          <a:p>
            <a:r>
              <a:rPr lang="en-US" sz="3100" dirty="0" smtClean="0"/>
              <a:t>…When pressured to act, would you do more than you ever imagined? —1 Corinthians 9:16-17; 2 Corinthians 5:14-15</a:t>
            </a:r>
          </a:p>
          <a:p>
            <a:r>
              <a:rPr lang="en-US" sz="3100" dirty="0" smtClean="0"/>
              <a:t>…When you confront the death of Jesus, would it change your life forever? —Acts 4:13</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664970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700" b="1" dirty="0" smtClean="0"/>
              <a:t>Taking up the Cross</a:t>
            </a:r>
            <a:endParaRPr lang="en-US" sz="4700" b="1" dirty="0"/>
          </a:p>
        </p:txBody>
      </p:sp>
      <p:sp>
        <p:nvSpPr>
          <p:cNvPr id="3" name="Content Placeholder 2"/>
          <p:cNvSpPr>
            <a:spLocks noGrp="1"/>
          </p:cNvSpPr>
          <p:nvPr>
            <p:ph idx="1"/>
          </p:nvPr>
        </p:nvSpPr>
        <p:spPr>
          <a:xfrm>
            <a:off x="457200" y="1850571"/>
            <a:ext cx="8229600" cy="4275592"/>
          </a:xfrm>
        </p:spPr>
        <p:txBody>
          <a:bodyPr>
            <a:normAutofit/>
          </a:bodyPr>
          <a:lstStyle/>
          <a:p>
            <a:pPr marL="0" indent="0" algn="ctr">
              <a:spcAft>
                <a:spcPts val="1800"/>
              </a:spcAft>
              <a:buNone/>
            </a:pPr>
            <a:r>
              <a:rPr lang="en-US" sz="2900" dirty="0" smtClean="0"/>
              <a:t>“Then Jesus said to His disciples, ‘If anyone desires to come after Me, let him deny himself, and take up his cross, and follow Me.’” (Matt. 16:24).</a:t>
            </a:r>
          </a:p>
          <a:p>
            <a:pPr marL="0" indent="0" algn="ctr">
              <a:spcAft>
                <a:spcPts val="1800"/>
              </a:spcAft>
              <a:buNone/>
            </a:pPr>
            <a:r>
              <a:rPr lang="en-US" sz="2900" dirty="0" smtClean="0"/>
              <a:t>“Therefore Jesus also, that He might sanctify the people with His own blood, suffered outside the gate. Therefore let us go forth to Him, outside the camp, bearing His reproach. For here we have no continuing city, but we seek the one to come” (Heb. 13:12-14).</a:t>
            </a:r>
          </a:p>
          <a:p>
            <a:pPr algn="ctr">
              <a:spcAft>
                <a:spcPts val="1800"/>
              </a:spcAft>
            </a:pPr>
            <a:endParaRPr lang="en-US" sz="29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1883</TotalTime>
  <Words>349</Words>
  <Application>Microsoft Macintosh PowerPoint</Application>
  <PresentationFormat>On-screen Show (4:3)</PresentationFormat>
  <Paragraphs>23</Paragraphs>
  <Slides>5</Slides>
  <Notes>5</Notes>
  <HiddenSlides>0</HiddenSlides>
  <MMClips>0</MMClips>
  <ScaleCrop>false</ScaleCrop>
  <HeadingPairs>
    <vt:vector size="4" baseType="variant">
      <vt:variant>
        <vt:lpstr>Design Template</vt:lpstr>
      </vt:variant>
      <vt:variant>
        <vt:i4>1</vt:i4>
      </vt:variant>
      <vt:variant>
        <vt:lpstr>Slide Titles</vt:lpstr>
      </vt:variant>
      <vt:variant>
        <vt:i4>5</vt:i4>
      </vt:variant>
    </vt:vector>
  </HeadingPairs>
  <TitlesOfParts>
    <vt:vector size="6" baseType="lpstr">
      <vt:lpstr>Default Theme</vt:lpstr>
      <vt:lpstr>Take Up His Cross</vt:lpstr>
      <vt:lpstr>Introducing Simon of Cyrene</vt:lpstr>
      <vt:lpstr>Seeing Jesus through Simon’s Eyes</vt:lpstr>
      <vt:lpstr>If You Were Simon…</vt:lpstr>
      <vt:lpstr>Taking up the Cross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Take Up His Cross</dc:title>
  <dc:creator>Phillip Shumake</dc:creator>
  <cp:lastModifiedBy>Kyle Pope</cp:lastModifiedBy>
  <cp:revision>56</cp:revision>
  <dcterms:created xsi:type="dcterms:W3CDTF">2018-03-11T22:19:18Z</dcterms:created>
  <dcterms:modified xsi:type="dcterms:W3CDTF">2018-03-11T22:19:35Z</dcterms:modified>
</cp:coreProperties>
</file>