
<file path=[Content_Types].xml><?xml version="1.0" encoding="utf-8"?>
<Types xmlns="http://schemas.openxmlformats.org/package/2006/content-types">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Default Extension="rels" ContentType="application/vnd.openxmlformats-package.relationship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11.xml" ContentType="application/vnd.openxmlformats-officedocument.presentationml.slideLayout+xml"/>
  <Default Extension="xml" ContentType="application/xml"/>
  <Override PartName="/ppt/slideLayouts/slideLayout3.xml" ContentType="application/vnd.openxmlformats-officedocument.presentationml.slideLayout+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Default Extension="jpeg" ContentType="image/jpeg"/>
  <Override PartName="/ppt/slides/slide8.xml" ContentType="application/vnd.openxmlformats-officedocument.presentationml.slide+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presProps.xml" ContentType="application/vnd.openxmlformats-officedocument.presentationml.presProps+xml"/>
  <Override PartName="/ppt/tableStyles.xml" ContentType="application/vnd.openxmlformats-officedocument.presentationml.tableStyles+xml"/>
  <Override PartName="/ppt/theme/theme1.xml" ContentType="application/vnd.openxmlformats-officedocument.theme+xml"/>
  <Override PartName="/ppt/slides/slide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57" r:id="rId2"/>
    <p:sldId id="258" r:id="rId3"/>
    <p:sldId id="259" r:id="rId4"/>
    <p:sldId id="261" r:id="rId5"/>
    <p:sldId id="263" r:id="rId6"/>
    <p:sldId id="269" r:id="rId7"/>
    <p:sldId id="270" r:id="rId8"/>
    <p:sldId id="271"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0" y="3579813"/>
            <a:ext cx="9144000" cy="1587"/>
          </a:xfrm>
          <a:prstGeom prst="line">
            <a:avLst/>
          </a:prstGeom>
          <a:ln>
            <a:solidFill>
              <a:schemeClr val="tx2"/>
            </a:solidFill>
            <a:prstDash val="solid"/>
          </a:ln>
        </p:spPr>
        <p:style>
          <a:lnRef idx="1">
            <a:schemeClr val="accent1"/>
          </a:lnRef>
          <a:fillRef idx="0">
            <a:schemeClr val="accent1"/>
          </a:fillRef>
          <a:effectRef idx="0">
            <a:schemeClr val="accent1"/>
          </a:effectRef>
          <a:fontRef idx="minor">
            <a:schemeClr val="tx1"/>
          </a:fontRef>
        </p:style>
      </p:cxnSp>
      <p:grpSp>
        <p:nvGrpSpPr>
          <p:cNvPr id="5" name="Group 22"/>
          <p:cNvGrpSpPr>
            <a:grpSpLocks/>
          </p:cNvGrpSpPr>
          <p:nvPr/>
        </p:nvGrpSpPr>
        <p:grpSpPr bwMode="auto">
          <a:xfrm rot="5400000">
            <a:off x="4535487" y="2249488"/>
            <a:ext cx="92075" cy="9124950"/>
            <a:chOff x="0" y="0"/>
            <a:chExt cx="274320" cy="6858000"/>
          </a:xfrm>
        </p:grpSpPr>
        <p:sp>
          <p:nvSpPr>
            <p:cNvPr id="6" name="Rectangle 5"/>
            <p:cNvSpPr/>
            <p:nvPr/>
          </p:nvSpPr>
          <p:spPr>
            <a:xfrm>
              <a:off x="32603" y="0"/>
              <a:ext cx="60960" cy="6858000"/>
            </a:xfrm>
            <a:prstGeom prst="rect">
              <a:avLst/>
            </a:prstGeom>
            <a:solidFill>
              <a:schemeClr val="bg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Rectangle 6"/>
            <p:cNvSpPr/>
            <p:nvPr/>
          </p:nvSpPr>
          <p:spPr>
            <a:xfrm>
              <a:off x="0" y="0"/>
              <a:ext cx="30480" cy="6858000"/>
            </a:xfrm>
            <a:prstGeom prst="rect">
              <a:avLst/>
            </a:prstGeom>
            <a:solidFill>
              <a:srgbClr val="FFFFFF"/>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Rectangle 7"/>
            <p:cNvSpPr/>
            <p:nvPr/>
          </p:nvSpPr>
          <p:spPr>
            <a:xfrm>
              <a:off x="91440" y="0"/>
              <a:ext cx="30480" cy="6858000"/>
            </a:xfrm>
            <a:prstGeom prst="rect">
              <a:avLst/>
            </a:prstGeom>
            <a:solidFill>
              <a:schemeClr val="tx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Rectangle 8"/>
            <p:cNvSpPr/>
            <p:nvPr/>
          </p:nvSpPr>
          <p:spPr>
            <a:xfrm>
              <a:off x="152400" y="0"/>
              <a:ext cx="18288" cy="6858000"/>
            </a:xfrm>
            <a:prstGeom prst="rect">
              <a:avLst/>
            </a:prstGeom>
            <a:solidFill>
              <a:schemeClr val="bg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Rectangle 9"/>
            <p:cNvSpPr/>
            <p:nvPr/>
          </p:nvSpPr>
          <p:spPr>
            <a:xfrm>
              <a:off x="182880" y="0"/>
              <a:ext cx="30480" cy="6858000"/>
            </a:xfrm>
            <a:prstGeom prst="rect">
              <a:avLst/>
            </a:prstGeom>
            <a:solidFill>
              <a:schemeClr val="tx2"/>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Rectangle 10"/>
            <p:cNvSpPr/>
            <p:nvPr/>
          </p:nvSpPr>
          <p:spPr>
            <a:xfrm>
              <a:off x="213360" y="0"/>
              <a:ext cx="30480" cy="6858000"/>
            </a:xfrm>
            <a:prstGeom prst="rect">
              <a:avLst/>
            </a:prstGeom>
            <a:solidFill>
              <a:schemeClr val="accent5"/>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Rectangle 11"/>
            <p:cNvSpPr/>
            <p:nvPr/>
          </p:nvSpPr>
          <p:spPr>
            <a:xfrm>
              <a:off x="243840" y="0"/>
              <a:ext cx="30480" cy="6858000"/>
            </a:xfrm>
            <a:prstGeom prst="rect">
              <a:avLst/>
            </a:prstGeom>
            <a:solidFill>
              <a:schemeClr val="tx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Rectangle 12"/>
            <p:cNvSpPr/>
            <p:nvPr/>
          </p:nvSpPr>
          <p:spPr>
            <a:xfrm>
              <a:off x="60960" y="0"/>
              <a:ext cx="30480" cy="6858000"/>
            </a:xfrm>
            <a:prstGeom prst="rect">
              <a:avLst/>
            </a:prstGeom>
            <a:solidFill>
              <a:schemeClr val="accent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2" name="Title 1"/>
          <p:cNvSpPr>
            <a:spLocks noGrp="1"/>
          </p:cNvSpPr>
          <p:nvPr>
            <p:ph type="ctrTitle"/>
          </p:nvPr>
        </p:nvSpPr>
        <p:spPr>
          <a:xfrm>
            <a:off x="685800" y="2130425"/>
            <a:ext cx="7772400" cy="1371600"/>
          </a:xfrm>
          <a:noFill/>
          <a:ln>
            <a:noFill/>
          </a:ln>
        </p:spPr>
        <p:txBody>
          <a:bodyPr anchor="b"/>
          <a:lstStyle>
            <a:lvl1pPr algn="l">
              <a:defRPr/>
            </a:lvl1pPr>
          </a:lstStyle>
          <a:p>
            <a:r>
              <a:rPr lang="en-US" smtClean="0"/>
              <a:t>Click to edit Master title style</a:t>
            </a:r>
            <a:endParaRPr/>
          </a:p>
        </p:txBody>
      </p:sp>
      <p:sp>
        <p:nvSpPr>
          <p:cNvPr id="3" name="Subtitle 2"/>
          <p:cNvSpPr>
            <a:spLocks noGrp="1"/>
          </p:cNvSpPr>
          <p:nvPr>
            <p:ph type="subTitle" idx="1"/>
          </p:nvPr>
        </p:nvSpPr>
        <p:spPr>
          <a:xfrm>
            <a:off x="685800" y="3657600"/>
            <a:ext cx="7772400" cy="1371600"/>
          </a:xfrm>
          <a:noFill/>
          <a:ln>
            <a:noFill/>
          </a:ln>
          <a:effectLst>
            <a:innerShdw blurRad="114300">
              <a:schemeClr val="tx1"/>
            </a:innerShdw>
          </a:effectLst>
          <a:scene3d>
            <a:camera prst="orthographicFront"/>
            <a:lightRig rig="threePt" dir="t"/>
          </a:scene3d>
          <a:sp3d>
            <a:bevelT w="12700" h="50800" prst="softRound"/>
          </a:sp3d>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14" name="Date Placeholder 3"/>
          <p:cNvSpPr>
            <a:spLocks noGrp="1"/>
          </p:cNvSpPr>
          <p:nvPr>
            <p:ph type="dt" sz="half" idx="10"/>
          </p:nvPr>
        </p:nvSpPr>
        <p:spPr>
          <a:xfrm>
            <a:off x="685800" y="6508750"/>
            <a:ext cx="2133600" cy="273050"/>
          </a:xfrm>
        </p:spPr>
        <p:txBody>
          <a:bodyPr/>
          <a:lstStyle>
            <a:lvl1pPr>
              <a:defRPr/>
            </a:lvl1pPr>
          </a:lstStyle>
          <a:p>
            <a:fld id="{2C93C10A-30BF-5D49-AD90-1B5AA35AF13B}" type="datetimeFigureOut">
              <a:rPr lang="en-US"/>
              <a:pPr/>
              <a:t>12/10/18</a:t>
            </a:fld>
            <a:endParaRPr lang="en-US"/>
          </a:p>
        </p:txBody>
      </p:sp>
      <p:sp>
        <p:nvSpPr>
          <p:cNvPr id="15" name="Footer Placeholder 4"/>
          <p:cNvSpPr>
            <a:spLocks noGrp="1"/>
          </p:cNvSpPr>
          <p:nvPr>
            <p:ph type="ftr" sz="quarter" idx="11"/>
          </p:nvPr>
        </p:nvSpPr>
        <p:spPr>
          <a:xfrm>
            <a:off x="3125788" y="6508750"/>
            <a:ext cx="2895600" cy="273050"/>
          </a:xfrm>
        </p:spPr>
        <p:txBody>
          <a:bodyPr/>
          <a:lstStyle>
            <a:lvl1pPr>
              <a:defRPr/>
            </a:lvl1pPr>
          </a:lstStyle>
          <a:p>
            <a:pPr>
              <a:defRPr/>
            </a:pPr>
            <a:endParaRPr lang="en-US"/>
          </a:p>
        </p:txBody>
      </p:sp>
      <p:sp>
        <p:nvSpPr>
          <p:cNvPr id="16" name="Slide Number Placeholder 5"/>
          <p:cNvSpPr>
            <a:spLocks noGrp="1"/>
          </p:cNvSpPr>
          <p:nvPr>
            <p:ph type="sldNum" sz="quarter" idx="12"/>
          </p:nvPr>
        </p:nvSpPr>
        <p:spPr>
          <a:xfrm>
            <a:off x="6327775" y="6508750"/>
            <a:ext cx="2130425" cy="273050"/>
          </a:xfrm>
        </p:spPr>
        <p:txBody>
          <a:bodyPr/>
          <a:lstStyle>
            <a:lvl1pPr>
              <a:defRPr/>
            </a:lvl1pPr>
          </a:lstStyle>
          <a:p>
            <a:fld id="{3A54F10D-5A92-F242-917B-8B43B5EAEE3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lvl1pPr>
          </a:lstStyle>
          <a:p>
            <a:fld id="{D8523D9F-B0A6-C24B-8022-ADA63FC5B91F}" type="datetimeFigureOut">
              <a:rPr lang="en-US"/>
              <a:pPr/>
              <a:t>12/10/18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FED7E72-CA77-F94D-B1EB-415A52DC3A3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600200" cy="5851525"/>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398588" y="1752600"/>
            <a:ext cx="5078412" cy="4373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lvl1pPr>
          </a:lstStyle>
          <a:p>
            <a:fld id="{42E6C5D1-9731-824A-B3D8-B85C0B442FF8}" type="datetimeFigureOut">
              <a:rPr lang="en-US"/>
              <a:pPr/>
              <a:t>12/10/18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65BE466-A361-0E47-B203-B69B9FACE1B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7239000" cy="1143000"/>
          </a:xfrm>
        </p:spPr>
        <p:txBody>
          <a:bodyPr/>
          <a:lstStyle>
            <a:lvl1pPr>
              <a:defRPr>
                <a:latin typeface="Times New Roman" pitchFamily="18" charset="0"/>
                <a:cs typeface="Times New Roman" pitchFamily="18" charset="0"/>
              </a:defRPr>
            </a:lvl1pPr>
          </a:lstStyle>
          <a:p>
            <a:r>
              <a:rPr lang="en-US" dirty="0" smtClean="0"/>
              <a:t>Click to edit Master title style</a:t>
            </a:r>
            <a:endParaRPr dirty="0"/>
          </a:p>
        </p:txBody>
      </p:sp>
      <p:sp>
        <p:nvSpPr>
          <p:cNvPr id="3" name="Content Placeholder 2"/>
          <p:cNvSpPr>
            <a:spLocks noGrp="1"/>
          </p:cNvSpPr>
          <p:nvPr>
            <p:ph idx="1"/>
          </p:nvPr>
        </p:nvSpPr>
        <p:spPr/>
        <p:txBody>
          <a:bodyPr/>
          <a:lstStyle>
            <a:lvl1pPr>
              <a:defRPr>
                <a:latin typeface="Times New Roman" pitchFamily="18" charset="0"/>
                <a:cs typeface="Times New Roman" pitchFamily="18" charset="0"/>
              </a:defRPr>
            </a:lvl1pPr>
            <a:lvl2pPr>
              <a:defRPr>
                <a:latin typeface="Times New Roman" pitchFamily="18" charset="0"/>
                <a:cs typeface="Times New Roman" pitchFamily="18" charset="0"/>
              </a:defRPr>
            </a:lvl2pPr>
            <a:lvl3pP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3"/>
          <p:cNvSpPr>
            <a:spLocks noGrp="1"/>
          </p:cNvSpPr>
          <p:nvPr>
            <p:ph type="dt" sz="half" idx="10"/>
          </p:nvPr>
        </p:nvSpPr>
        <p:spPr/>
        <p:txBody>
          <a:bodyPr/>
          <a:lstStyle>
            <a:lvl1pPr>
              <a:defRPr/>
            </a:lvl1pPr>
          </a:lstStyle>
          <a:p>
            <a:fld id="{3B0EC384-473E-BF49-A425-1B1A2646582E}" type="datetimeFigureOut">
              <a:rPr lang="en-US"/>
              <a:pPr/>
              <a:t>12/10/18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74CBD33-61C2-A343-8072-0AD78F71F5E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1322388" y="4419600"/>
            <a:ext cx="7315200" cy="1588"/>
          </a:xfrm>
          <a:prstGeom prst="line">
            <a:avLst/>
          </a:prstGeom>
          <a:ln>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137621" y="2981324"/>
            <a:ext cx="7168179" cy="1371600"/>
          </a:xfrm>
        </p:spPr>
        <p:txBody>
          <a:bodyPr anchor="b"/>
          <a:lstStyle>
            <a:lvl1pPr marL="0" indent="0" algn="l">
              <a:defRPr sz="4000" b="0" cap="none" baseline="0"/>
            </a:lvl1pPr>
          </a:lstStyle>
          <a:p>
            <a:r>
              <a:rPr lang="en-US" smtClean="0"/>
              <a:t>Click to edit Master title style</a:t>
            </a:r>
            <a:endParaRPr/>
          </a:p>
        </p:txBody>
      </p:sp>
      <p:sp>
        <p:nvSpPr>
          <p:cNvPr id="3" name="Text Placeholder 2"/>
          <p:cNvSpPr>
            <a:spLocks noGrp="1"/>
          </p:cNvSpPr>
          <p:nvPr>
            <p:ph type="body" idx="1"/>
          </p:nvPr>
        </p:nvSpPr>
        <p:spPr>
          <a:xfrm>
            <a:off x="1137620" y="4519613"/>
            <a:ext cx="7168179" cy="1371600"/>
          </a:xfrm>
          <a:noFill/>
          <a:ln>
            <a:noFill/>
          </a:ln>
          <a:effectLst>
            <a:innerShdw blurRad="114300">
              <a:schemeClr val="tx1"/>
            </a:innerShdw>
          </a:effectLst>
          <a:scene3d>
            <a:camera prst="orthographicFront"/>
            <a:lightRig rig="threePt" dir="t"/>
          </a:scene3d>
          <a:sp3d>
            <a:bevelT w="12700" h="50800" prst="softRound"/>
          </a:sp3d>
        </p:spPr>
        <p:txBody>
          <a:bodyPr/>
          <a:lstStyle>
            <a:lvl1pPr marL="0" indent="0" algn="l">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FBC045E-7990-0746-9B63-2DB336970C75}" type="datetimeFigureOut">
              <a:rPr lang="en-US"/>
              <a:pPr/>
              <a:t>12/10/18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3691C36-74B0-B748-B754-7E6E150645B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402080" y="1828799"/>
            <a:ext cx="3246120" cy="4114801"/>
          </a:xfrm>
        </p:spPr>
        <p:txBody>
          <a:bodyPr>
            <a:normAutofit/>
          </a:bodyPr>
          <a:lstStyle>
            <a:lvl1pPr>
              <a:defRPr sz="18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225527" y="1828799"/>
            <a:ext cx="3246120" cy="4114801"/>
          </a:xfrm>
        </p:spPr>
        <p:txBody>
          <a:bodyPr>
            <a:normAutofit/>
          </a:bodyPr>
          <a:lstStyle>
            <a:lvl1pPr>
              <a:defRPr sz="18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3"/>
          <p:cNvSpPr>
            <a:spLocks noGrp="1"/>
          </p:cNvSpPr>
          <p:nvPr>
            <p:ph type="dt" sz="half" idx="10"/>
          </p:nvPr>
        </p:nvSpPr>
        <p:spPr/>
        <p:txBody>
          <a:bodyPr/>
          <a:lstStyle>
            <a:lvl1pPr>
              <a:defRPr/>
            </a:lvl1pPr>
          </a:lstStyle>
          <a:p>
            <a:fld id="{E5C93A5B-8CC1-1C4C-B36F-7EF252BDE0D3}" type="datetimeFigureOut">
              <a:rPr lang="en-US"/>
              <a:pPr/>
              <a:t>12/10/18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C2A0541-FF18-2C49-A4E6-53942D2285E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295400" y="2298700"/>
            <a:ext cx="7239000" cy="1588"/>
          </a:xfrm>
          <a:prstGeom prst="line">
            <a:avLst/>
          </a:prstGeom>
          <a:ln>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295400" y="1659685"/>
            <a:ext cx="3429000" cy="639762"/>
          </a:xfrm>
        </p:spPr>
        <p:txBody>
          <a:bodyPr anchor="ctr">
            <a:noAutofit/>
          </a:bodyPr>
          <a:lstStyle>
            <a:lvl1pPr marL="0" indent="0" algn="ctr">
              <a:buNone/>
              <a:defRPr sz="20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86840" y="2438399"/>
            <a:ext cx="3246120" cy="3505201"/>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132294" y="1659685"/>
            <a:ext cx="3429000" cy="639762"/>
          </a:xfrm>
        </p:spPr>
        <p:txBody>
          <a:bodyPr anchor="ctr">
            <a:noAutofit/>
          </a:bodyPr>
          <a:lstStyle>
            <a:lvl1pPr marL="0" indent="0" algn="ctr">
              <a:buNone/>
              <a:defRPr sz="20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3734" y="2438399"/>
            <a:ext cx="3246120" cy="3505201"/>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Date Placeholder 6"/>
          <p:cNvSpPr>
            <a:spLocks noGrp="1"/>
          </p:cNvSpPr>
          <p:nvPr>
            <p:ph type="dt" sz="half" idx="10"/>
          </p:nvPr>
        </p:nvSpPr>
        <p:spPr/>
        <p:txBody>
          <a:bodyPr/>
          <a:lstStyle>
            <a:lvl1pPr>
              <a:defRPr/>
            </a:lvl1pPr>
          </a:lstStyle>
          <a:p>
            <a:fld id="{D4DB2E74-C028-4B44-915D-0AF52B73863D}" type="datetimeFigureOut">
              <a:rPr lang="en-US"/>
              <a:pPr/>
              <a:t>12/10/18</a:t>
            </a:fld>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fld id="{DEC966C3-E049-5146-B24D-ED12272BEC1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Only" preserve="1">
  <p:cSld name="Title Only">
    <p:spTree>
      <p:nvGrpSpPr>
        <p:cNvPr id="1" name=""/>
        <p:cNvGrpSpPr/>
        <p:nvPr/>
      </p:nvGrpSpPr>
      <p:grpSpPr>
        <a:xfrm>
          <a:off x="0" y="0"/>
          <a:ext cx="0" cy="0"/>
          <a:chOff x="0" y="0"/>
          <a:chExt cx="0" cy="0"/>
        </a:xfrm>
      </p:grpSpPr>
      <p:grpSp>
        <p:nvGrpSpPr>
          <p:cNvPr id="3" name="Group 22"/>
          <p:cNvGrpSpPr>
            <a:grpSpLocks/>
          </p:cNvGrpSpPr>
          <p:nvPr/>
        </p:nvGrpSpPr>
        <p:grpSpPr bwMode="auto">
          <a:xfrm>
            <a:off x="0" y="0"/>
            <a:ext cx="182563" cy="6858000"/>
            <a:chOff x="0" y="0"/>
            <a:chExt cx="274320" cy="6858000"/>
          </a:xfrm>
        </p:grpSpPr>
        <p:sp>
          <p:nvSpPr>
            <p:cNvPr id="4" name="Rectangle 3"/>
            <p:cNvSpPr/>
            <p:nvPr/>
          </p:nvSpPr>
          <p:spPr>
            <a:xfrm>
              <a:off x="32603" y="0"/>
              <a:ext cx="60960" cy="6858000"/>
            </a:xfrm>
            <a:prstGeom prst="rect">
              <a:avLst/>
            </a:prstGeom>
            <a:solidFill>
              <a:schemeClr val="bg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Rectangle 4"/>
            <p:cNvSpPr/>
            <p:nvPr/>
          </p:nvSpPr>
          <p:spPr>
            <a:xfrm>
              <a:off x="0" y="0"/>
              <a:ext cx="30480" cy="6858000"/>
            </a:xfrm>
            <a:prstGeom prst="rect">
              <a:avLst/>
            </a:prstGeom>
            <a:solidFill>
              <a:srgbClr val="FFFFFF"/>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5"/>
            <p:cNvSpPr/>
            <p:nvPr/>
          </p:nvSpPr>
          <p:spPr>
            <a:xfrm>
              <a:off x="91440" y="0"/>
              <a:ext cx="30480" cy="6858000"/>
            </a:xfrm>
            <a:prstGeom prst="rect">
              <a:avLst/>
            </a:prstGeom>
            <a:solidFill>
              <a:schemeClr val="tx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Rectangle 6"/>
            <p:cNvSpPr/>
            <p:nvPr/>
          </p:nvSpPr>
          <p:spPr>
            <a:xfrm>
              <a:off x="152400" y="0"/>
              <a:ext cx="18288" cy="6858000"/>
            </a:xfrm>
            <a:prstGeom prst="rect">
              <a:avLst/>
            </a:prstGeom>
            <a:solidFill>
              <a:schemeClr val="bg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Rectangle 7"/>
            <p:cNvSpPr/>
            <p:nvPr/>
          </p:nvSpPr>
          <p:spPr>
            <a:xfrm>
              <a:off x="182880" y="0"/>
              <a:ext cx="30480" cy="6858000"/>
            </a:xfrm>
            <a:prstGeom prst="rect">
              <a:avLst/>
            </a:prstGeom>
            <a:solidFill>
              <a:schemeClr val="tx2"/>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Rectangle 8"/>
            <p:cNvSpPr/>
            <p:nvPr/>
          </p:nvSpPr>
          <p:spPr>
            <a:xfrm>
              <a:off x="213360" y="0"/>
              <a:ext cx="30480" cy="6858000"/>
            </a:xfrm>
            <a:prstGeom prst="rect">
              <a:avLst/>
            </a:prstGeom>
            <a:solidFill>
              <a:schemeClr val="accent5"/>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Rectangle 9"/>
            <p:cNvSpPr/>
            <p:nvPr/>
          </p:nvSpPr>
          <p:spPr>
            <a:xfrm>
              <a:off x="243840" y="0"/>
              <a:ext cx="30480" cy="6858000"/>
            </a:xfrm>
            <a:prstGeom prst="rect">
              <a:avLst/>
            </a:prstGeom>
            <a:solidFill>
              <a:schemeClr val="tx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Rectangle 10"/>
            <p:cNvSpPr/>
            <p:nvPr/>
          </p:nvSpPr>
          <p:spPr>
            <a:xfrm>
              <a:off x="60960" y="0"/>
              <a:ext cx="30480" cy="6858000"/>
            </a:xfrm>
            <a:prstGeom prst="rect">
              <a:avLst/>
            </a:prstGeom>
            <a:solidFill>
              <a:schemeClr val="accent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12" name="Date Placeholder 2"/>
          <p:cNvSpPr>
            <a:spLocks noGrp="1"/>
          </p:cNvSpPr>
          <p:nvPr>
            <p:ph type="dt" sz="half" idx="10"/>
          </p:nvPr>
        </p:nvSpPr>
        <p:spPr/>
        <p:txBody>
          <a:bodyPr/>
          <a:lstStyle>
            <a:lvl1pPr>
              <a:defRPr/>
            </a:lvl1pPr>
          </a:lstStyle>
          <a:p>
            <a:fld id="{CF21D210-1C49-0E45-BE97-E3217FAE2110}" type="datetimeFigureOut">
              <a:rPr lang="en-US"/>
              <a:pPr/>
              <a:t>12/10/18</a:t>
            </a:fld>
            <a:endParaRPr lang="en-US"/>
          </a:p>
        </p:txBody>
      </p:sp>
      <p:sp>
        <p:nvSpPr>
          <p:cNvPr id="13" name="Footer Placeholder 3"/>
          <p:cNvSpPr>
            <a:spLocks noGrp="1"/>
          </p:cNvSpPr>
          <p:nvPr>
            <p:ph type="ftr" sz="quarter" idx="11"/>
          </p:nvPr>
        </p:nvSpPr>
        <p:spPr/>
        <p:txBody>
          <a:bodyPr/>
          <a:lstStyle>
            <a:lvl1pPr>
              <a:defRPr/>
            </a:lvl1pPr>
          </a:lstStyle>
          <a:p>
            <a:pPr>
              <a:defRPr/>
            </a:pPr>
            <a:endParaRPr lang="en-US"/>
          </a:p>
        </p:txBody>
      </p:sp>
      <p:sp>
        <p:nvSpPr>
          <p:cNvPr id="14" name="Slide Number Placeholder 4"/>
          <p:cNvSpPr>
            <a:spLocks noGrp="1"/>
          </p:cNvSpPr>
          <p:nvPr>
            <p:ph type="sldNum" sz="quarter" idx="12"/>
          </p:nvPr>
        </p:nvSpPr>
        <p:spPr/>
        <p:txBody>
          <a:bodyPr/>
          <a:lstStyle>
            <a:lvl1pPr>
              <a:defRPr/>
            </a:lvl1pPr>
          </a:lstStyle>
          <a:p>
            <a:fld id="{DDF733F6-F5D3-804B-B2BA-1556854F16F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grpSp>
        <p:nvGrpSpPr>
          <p:cNvPr id="2" name="Group 22"/>
          <p:cNvGrpSpPr>
            <a:grpSpLocks/>
          </p:cNvGrpSpPr>
          <p:nvPr/>
        </p:nvGrpSpPr>
        <p:grpSpPr bwMode="auto">
          <a:xfrm>
            <a:off x="0" y="0"/>
            <a:ext cx="182563" cy="6858000"/>
            <a:chOff x="0" y="0"/>
            <a:chExt cx="274320" cy="6858000"/>
          </a:xfrm>
        </p:grpSpPr>
        <p:sp>
          <p:nvSpPr>
            <p:cNvPr id="3" name="Rectangle 2"/>
            <p:cNvSpPr/>
            <p:nvPr/>
          </p:nvSpPr>
          <p:spPr>
            <a:xfrm>
              <a:off x="32603" y="0"/>
              <a:ext cx="60960" cy="6858000"/>
            </a:xfrm>
            <a:prstGeom prst="rect">
              <a:avLst/>
            </a:prstGeom>
            <a:solidFill>
              <a:schemeClr val="bg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4" name="Rectangle 3"/>
            <p:cNvSpPr/>
            <p:nvPr/>
          </p:nvSpPr>
          <p:spPr>
            <a:xfrm>
              <a:off x="0" y="0"/>
              <a:ext cx="30480" cy="6858000"/>
            </a:xfrm>
            <a:prstGeom prst="rect">
              <a:avLst/>
            </a:prstGeom>
            <a:solidFill>
              <a:srgbClr val="FFFFFF"/>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Rectangle 4"/>
            <p:cNvSpPr/>
            <p:nvPr/>
          </p:nvSpPr>
          <p:spPr>
            <a:xfrm>
              <a:off x="91440" y="0"/>
              <a:ext cx="30480" cy="6858000"/>
            </a:xfrm>
            <a:prstGeom prst="rect">
              <a:avLst/>
            </a:prstGeom>
            <a:solidFill>
              <a:schemeClr val="tx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5"/>
            <p:cNvSpPr/>
            <p:nvPr/>
          </p:nvSpPr>
          <p:spPr>
            <a:xfrm>
              <a:off x="152400" y="0"/>
              <a:ext cx="18288" cy="6858000"/>
            </a:xfrm>
            <a:prstGeom prst="rect">
              <a:avLst/>
            </a:prstGeom>
            <a:solidFill>
              <a:schemeClr val="bg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Rectangle 6"/>
            <p:cNvSpPr/>
            <p:nvPr/>
          </p:nvSpPr>
          <p:spPr>
            <a:xfrm>
              <a:off x="182880" y="0"/>
              <a:ext cx="30480" cy="6858000"/>
            </a:xfrm>
            <a:prstGeom prst="rect">
              <a:avLst/>
            </a:prstGeom>
            <a:solidFill>
              <a:schemeClr val="tx2"/>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Rectangle 7"/>
            <p:cNvSpPr/>
            <p:nvPr/>
          </p:nvSpPr>
          <p:spPr>
            <a:xfrm>
              <a:off x="213360" y="0"/>
              <a:ext cx="30480" cy="6858000"/>
            </a:xfrm>
            <a:prstGeom prst="rect">
              <a:avLst/>
            </a:prstGeom>
            <a:solidFill>
              <a:schemeClr val="accent5"/>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Rectangle 8"/>
            <p:cNvSpPr/>
            <p:nvPr/>
          </p:nvSpPr>
          <p:spPr>
            <a:xfrm>
              <a:off x="243840" y="0"/>
              <a:ext cx="30480" cy="6858000"/>
            </a:xfrm>
            <a:prstGeom prst="rect">
              <a:avLst/>
            </a:prstGeom>
            <a:solidFill>
              <a:schemeClr val="tx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Rectangle 9"/>
            <p:cNvSpPr/>
            <p:nvPr/>
          </p:nvSpPr>
          <p:spPr>
            <a:xfrm>
              <a:off x="60960" y="0"/>
              <a:ext cx="30480" cy="6858000"/>
            </a:xfrm>
            <a:prstGeom prst="rect">
              <a:avLst/>
            </a:prstGeom>
            <a:solidFill>
              <a:schemeClr val="accent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11" name="Date Placeholder 1"/>
          <p:cNvSpPr>
            <a:spLocks noGrp="1"/>
          </p:cNvSpPr>
          <p:nvPr>
            <p:ph type="dt" sz="half" idx="10"/>
          </p:nvPr>
        </p:nvSpPr>
        <p:spPr/>
        <p:txBody>
          <a:bodyPr/>
          <a:lstStyle>
            <a:lvl1pPr>
              <a:defRPr/>
            </a:lvl1pPr>
          </a:lstStyle>
          <a:p>
            <a:fld id="{646D49A0-C525-334D-A87B-B36CC4ABC68F}" type="datetimeFigureOut">
              <a:rPr lang="en-US"/>
              <a:pPr/>
              <a:t>12/10/18</a:t>
            </a:fld>
            <a:endParaRPr lang="en-US"/>
          </a:p>
        </p:txBody>
      </p:sp>
      <p:sp>
        <p:nvSpPr>
          <p:cNvPr id="12" name="Footer Placeholder 2"/>
          <p:cNvSpPr>
            <a:spLocks noGrp="1"/>
          </p:cNvSpPr>
          <p:nvPr>
            <p:ph type="ftr" sz="quarter" idx="11"/>
          </p:nvPr>
        </p:nvSpPr>
        <p:spPr/>
        <p:txBody>
          <a:bodyPr/>
          <a:lstStyle>
            <a:lvl1pPr>
              <a:defRPr/>
            </a:lvl1pPr>
          </a:lstStyle>
          <a:p>
            <a:pPr>
              <a:defRPr/>
            </a:pPr>
            <a:endParaRPr lang="en-US"/>
          </a:p>
        </p:txBody>
      </p:sp>
      <p:sp>
        <p:nvSpPr>
          <p:cNvPr id="13" name="Slide Number Placeholder 3"/>
          <p:cNvSpPr>
            <a:spLocks noGrp="1"/>
          </p:cNvSpPr>
          <p:nvPr>
            <p:ph type="sldNum" sz="quarter" idx="12"/>
          </p:nvPr>
        </p:nvSpPr>
        <p:spPr/>
        <p:txBody>
          <a:bodyPr/>
          <a:lstStyle>
            <a:lvl1pPr>
              <a:defRPr/>
            </a:lvl1pPr>
          </a:lstStyle>
          <a:p>
            <a:fld id="{3B3AF7F6-2313-C040-A677-467D3F957DF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16200000">
            <a:off x="1431925" y="3902075"/>
            <a:ext cx="4452938" cy="1588"/>
          </a:xfrm>
          <a:prstGeom prst="line">
            <a:avLst/>
          </a:prstGeom>
          <a:ln>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182687" y="188259"/>
            <a:ext cx="3008313" cy="1246841"/>
          </a:xfrm>
        </p:spPr>
        <p:txBody>
          <a:bodyPr/>
          <a:lstStyle>
            <a:lvl1pPr algn="l">
              <a:defRPr sz="2600" b="0"/>
            </a:lvl1pPr>
          </a:lstStyle>
          <a:p>
            <a:r>
              <a:rPr lang="en-US" smtClean="0"/>
              <a:t>Click to edit Master title style</a:t>
            </a:r>
            <a:endParaRPr/>
          </a:p>
        </p:txBody>
      </p:sp>
      <p:sp>
        <p:nvSpPr>
          <p:cNvPr id="3" name="Content Placeholder 2"/>
          <p:cNvSpPr>
            <a:spLocks noGrp="1"/>
          </p:cNvSpPr>
          <p:nvPr>
            <p:ph idx="1"/>
          </p:nvPr>
        </p:nvSpPr>
        <p:spPr>
          <a:xfrm>
            <a:off x="3886200" y="1905000"/>
            <a:ext cx="4572000" cy="4221163"/>
          </a:xfrm>
        </p:spPr>
        <p:txBody>
          <a:bodyPr>
            <a:normAutofit/>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182687" y="1676400"/>
            <a:ext cx="2246313" cy="32766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fld id="{D24A10E8-1958-D44E-B093-5A91D438689B}" type="datetimeFigureOut">
              <a:rPr lang="en-US"/>
              <a:pPr/>
              <a:t>12/10/18</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7076C9D7-3434-F840-85BD-F3457B5CD72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cxnSp>
        <p:nvCxnSpPr>
          <p:cNvPr id="5" name="Straight Connector 4"/>
          <p:cNvCxnSpPr/>
          <p:nvPr/>
        </p:nvCxnSpPr>
        <p:spPr>
          <a:xfrm rot="16200000">
            <a:off x="1431925" y="3902075"/>
            <a:ext cx="4452938" cy="1588"/>
          </a:xfrm>
          <a:prstGeom prst="line">
            <a:avLst/>
          </a:prstGeom>
          <a:ln>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182687" y="192024"/>
            <a:ext cx="3008376" cy="1243584"/>
          </a:xfrm>
          <a:noFill/>
          <a:ln>
            <a:noFill/>
          </a:ln>
          <a:effectLst>
            <a:innerShdw blurRad="114300">
              <a:schemeClr val="tx1"/>
            </a:innerShdw>
          </a:effectLst>
          <a:scene3d>
            <a:camera prst="orthographicFront"/>
            <a:lightRig rig="threePt" dir="t"/>
          </a:scene3d>
          <a:sp3d>
            <a:bevelT w="12700" h="50800" prst="softRound"/>
          </a:sp3d>
        </p:spPr>
        <p:txBody>
          <a:bodyPr rtlCol="0"/>
          <a:lstStyle>
            <a:lvl1pPr algn="l" defTabSz="914400" rtl="0" eaLnBrk="1" latinLnBrk="0" hangingPunct="1">
              <a:spcBef>
                <a:spcPct val="0"/>
              </a:spcBef>
              <a:buNone/>
              <a:defRPr sz="2600" b="0" kern="120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886200" y="1905000"/>
            <a:ext cx="4572000" cy="4224528"/>
          </a:xfrm>
          <a:noFill/>
          <a:ln>
            <a:prstDash val="solid"/>
          </a:ln>
        </p:spPr>
        <p:style>
          <a:lnRef idx="3">
            <a:schemeClr val="lt1"/>
          </a:lnRef>
          <a:fillRef idx="1">
            <a:schemeClr val="accent1"/>
          </a:fillRef>
          <a:effectRef idx="1">
            <a:schemeClr val="accent1"/>
          </a:effectRef>
          <a:fontRef idx="none"/>
        </p:style>
        <p:txBody>
          <a:bodyPr rtlCol="0">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noProof="0"/>
          </a:p>
        </p:txBody>
      </p:sp>
      <p:sp>
        <p:nvSpPr>
          <p:cNvPr id="4" name="Text Placeholder 3"/>
          <p:cNvSpPr>
            <a:spLocks noGrp="1"/>
          </p:cNvSpPr>
          <p:nvPr>
            <p:ph type="body" sz="half" idx="2"/>
          </p:nvPr>
        </p:nvSpPr>
        <p:spPr>
          <a:xfrm>
            <a:off x="1182687" y="1676400"/>
            <a:ext cx="2249424" cy="3273552"/>
          </a:xfrm>
          <a:noFill/>
          <a:ln>
            <a:noFill/>
          </a:ln>
        </p:spPr>
        <p:txBody>
          <a:bodyPr rtlCol="0">
            <a:normAutofit/>
          </a:bodyPr>
          <a:lstStyle>
            <a:lvl1pPr marL="0" indent="0">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fld id="{EC8BA812-C997-B141-926F-384FE77179F1}" type="datetimeFigureOut">
              <a:rPr lang="en-US"/>
              <a:pPr/>
              <a:t>12/10/18</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265408AE-9226-6F4E-818C-D521EA7B2CB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bg1"/>
            </a:gs>
            <a:gs pos="100000">
              <a:schemeClr val="bg2">
                <a:lumMod val="90000"/>
                <a:lumOff val="1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81100" y="274638"/>
            <a:ext cx="7497763" cy="1143000"/>
          </a:xfrm>
          <a:prstGeom prst="rect">
            <a:avLst/>
          </a:prstGeom>
          <a:noFill/>
          <a:ln>
            <a:noFill/>
          </a:ln>
          <a:effectLst>
            <a:innerShdw blurRad="114300">
              <a:schemeClr val="tx1"/>
            </a:innerShdw>
          </a:effectLst>
          <a:scene3d>
            <a:camera prst="orthographicFront"/>
            <a:lightRig rig="threePt" dir="t"/>
          </a:scene3d>
          <a:sp3d>
            <a:bevelT w="12700" h="50800" prst="softRound"/>
          </a:sp3d>
        </p:spPr>
        <p:txBody>
          <a:bodyPr vert="horz" wrap="square" lIns="182880" tIns="182880" rIns="182880" bIns="182880" numCol="1" anchor="ctr" anchorCtr="0" compatLnSpc="1">
            <a:prstTxWarp prst="textNoShape">
              <a:avLst/>
            </a:prstTxWarp>
            <a:noAutofit/>
          </a:bodyPr>
          <a:lstStyle/>
          <a:p>
            <a:pPr lvl="0"/>
            <a:r>
              <a:rPr lang="en-US"/>
              <a:t>Click to edit Master title style</a:t>
            </a:r>
          </a:p>
        </p:txBody>
      </p:sp>
      <p:sp>
        <p:nvSpPr>
          <p:cNvPr id="1027" name="Text Placeholder 2"/>
          <p:cNvSpPr>
            <a:spLocks noGrp="1"/>
          </p:cNvSpPr>
          <p:nvPr>
            <p:ph type="body" idx="1"/>
          </p:nvPr>
        </p:nvSpPr>
        <p:spPr bwMode="auto">
          <a:xfrm>
            <a:off x="1317625" y="1735138"/>
            <a:ext cx="7224713" cy="4235450"/>
          </a:xfrm>
          <a:prstGeom prst="rect">
            <a:avLst/>
          </a:prstGeom>
          <a:noFill/>
          <a:ln w="9525">
            <a:noFill/>
            <a:miter lim="800000"/>
            <a:headEnd/>
            <a:tailEnd/>
          </a:ln>
        </p:spPr>
        <p:txBody>
          <a:bodyPr vert="horz" wrap="square" lIns="182880" tIns="182880" rIns="182880" bIns="18288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31900" y="6508750"/>
            <a:ext cx="2133600" cy="273050"/>
          </a:xfrm>
          <a:prstGeom prst="rect">
            <a:avLst/>
          </a:prstGeom>
        </p:spPr>
        <p:txBody>
          <a:bodyPr vert="horz" wrap="square" lIns="91440" tIns="45720" rIns="91440" bIns="45720" numCol="1" anchor="ctr" anchorCtr="0" compatLnSpc="1">
            <a:prstTxWarp prst="textNoShape">
              <a:avLst/>
            </a:prstTxWarp>
          </a:bodyPr>
          <a:lstStyle>
            <a:lvl1pPr>
              <a:defRPr sz="900" b="1">
                <a:solidFill>
                  <a:schemeClr val="tx2"/>
                </a:solidFill>
                <a:latin typeface="Lucida Console" charset="0"/>
              </a:defRPr>
            </a:lvl1pPr>
          </a:lstStyle>
          <a:p>
            <a:fld id="{BB330172-5862-BB4B-8CE7-481464634F1B}" type="datetimeFigureOut">
              <a:rPr lang="en-US"/>
              <a:pPr/>
              <a:t>12/10/18</a:t>
            </a:fld>
            <a:endParaRPr lang="en-US"/>
          </a:p>
        </p:txBody>
      </p:sp>
      <p:sp>
        <p:nvSpPr>
          <p:cNvPr id="5" name="Footer Placeholder 4"/>
          <p:cNvSpPr>
            <a:spLocks noGrp="1"/>
          </p:cNvSpPr>
          <p:nvPr>
            <p:ph type="ftr" sz="quarter" idx="3"/>
          </p:nvPr>
        </p:nvSpPr>
        <p:spPr>
          <a:xfrm>
            <a:off x="5715000" y="6508750"/>
            <a:ext cx="2895600" cy="273050"/>
          </a:xfrm>
          <a:prstGeom prst="rect">
            <a:avLst/>
          </a:prstGeom>
        </p:spPr>
        <p:txBody>
          <a:bodyPr vert="horz" lIns="91440" tIns="45720" rIns="91440" bIns="45720" rtlCol="0" anchor="ctr"/>
          <a:lstStyle>
            <a:lvl1pPr algn="r" fontAlgn="auto">
              <a:spcBef>
                <a:spcPts val="0"/>
              </a:spcBef>
              <a:spcAft>
                <a:spcPts val="0"/>
              </a:spcAft>
              <a:defRPr sz="900" b="1">
                <a:solidFill>
                  <a:schemeClr val="tx2"/>
                </a:solidFill>
                <a:latin typeface="+mn-lt"/>
              </a:defRPr>
            </a:lvl1pPr>
          </a:lstStyle>
          <a:p>
            <a:pPr>
              <a:defRPr/>
            </a:pPr>
            <a:endParaRPr lang="en-US"/>
          </a:p>
        </p:txBody>
      </p:sp>
      <p:sp>
        <p:nvSpPr>
          <p:cNvPr id="6" name="Slide Number Placeholder 5"/>
          <p:cNvSpPr>
            <a:spLocks noGrp="1"/>
          </p:cNvSpPr>
          <p:nvPr>
            <p:ph type="sldNum" sz="quarter" idx="4"/>
          </p:nvPr>
        </p:nvSpPr>
        <p:spPr>
          <a:xfrm>
            <a:off x="8674100" y="6508750"/>
            <a:ext cx="457200" cy="273050"/>
          </a:xfrm>
          <a:prstGeom prst="rect">
            <a:avLst/>
          </a:prstGeom>
        </p:spPr>
        <p:txBody>
          <a:bodyPr vert="horz" wrap="square" lIns="91440" tIns="45720" rIns="91440" bIns="45720" numCol="1" anchor="ctr" anchorCtr="0" compatLnSpc="1">
            <a:prstTxWarp prst="textNoShape">
              <a:avLst/>
            </a:prstTxWarp>
          </a:bodyPr>
          <a:lstStyle>
            <a:lvl1pPr algn="r">
              <a:defRPr sz="900" b="1">
                <a:solidFill>
                  <a:schemeClr val="tx2"/>
                </a:solidFill>
                <a:latin typeface="Lucida Console" charset="0"/>
              </a:defRPr>
            </a:lvl1pPr>
          </a:lstStyle>
          <a:p>
            <a:fld id="{E8DF1871-E1AD-5745-BD9C-757F0CBE3165}" type="slidenum">
              <a:rPr lang="en-US"/>
              <a:pPr/>
              <a:t>‹#›</a:t>
            </a:fld>
            <a:endParaRPr lang="en-US"/>
          </a:p>
        </p:txBody>
      </p:sp>
      <p:grpSp>
        <p:nvGrpSpPr>
          <p:cNvPr id="1031" name="Group 22"/>
          <p:cNvGrpSpPr>
            <a:grpSpLocks/>
          </p:cNvGrpSpPr>
          <p:nvPr/>
        </p:nvGrpSpPr>
        <p:grpSpPr bwMode="auto">
          <a:xfrm>
            <a:off x="0" y="0"/>
            <a:ext cx="182563" cy="6858000"/>
            <a:chOff x="0" y="0"/>
            <a:chExt cx="274320" cy="6858000"/>
          </a:xfrm>
        </p:grpSpPr>
        <p:sp>
          <p:nvSpPr>
            <p:cNvPr id="21" name="Rectangle 20"/>
            <p:cNvSpPr/>
            <p:nvPr/>
          </p:nvSpPr>
          <p:spPr>
            <a:xfrm>
              <a:off x="32603" y="0"/>
              <a:ext cx="60960" cy="6858000"/>
            </a:xfrm>
            <a:prstGeom prst="rect">
              <a:avLst/>
            </a:prstGeom>
            <a:solidFill>
              <a:schemeClr val="bg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4" name="Rectangle 13"/>
            <p:cNvSpPr/>
            <p:nvPr/>
          </p:nvSpPr>
          <p:spPr>
            <a:xfrm>
              <a:off x="0" y="0"/>
              <a:ext cx="30480" cy="6858000"/>
            </a:xfrm>
            <a:prstGeom prst="rect">
              <a:avLst/>
            </a:prstGeom>
            <a:solidFill>
              <a:srgbClr val="FFFFFF"/>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6" name="Rectangle 15"/>
            <p:cNvSpPr/>
            <p:nvPr/>
          </p:nvSpPr>
          <p:spPr>
            <a:xfrm>
              <a:off x="91440" y="0"/>
              <a:ext cx="30480" cy="6858000"/>
            </a:xfrm>
            <a:prstGeom prst="rect">
              <a:avLst/>
            </a:prstGeom>
            <a:solidFill>
              <a:schemeClr val="tx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7" name="Rectangle 16"/>
            <p:cNvSpPr/>
            <p:nvPr/>
          </p:nvSpPr>
          <p:spPr>
            <a:xfrm>
              <a:off x="152400" y="0"/>
              <a:ext cx="18288" cy="6858000"/>
            </a:xfrm>
            <a:prstGeom prst="rect">
              <a:avLst/>
            </a:prstGeom>
            <a:solidFill>
              <a:schemeClr val="bg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8" name="Rectangle 17"/>
            <p:cNvSpPr/>
            <p:nvPr/>
          </p:nvSpPr>
          <p:spPr>
            <a:xfrm>
              <a:off x="182880" y="0"/>
              <a:ext cx="30480" cy="6858000"/>
            </a:xfrm>
            <a:prstGeom prst="rect">
              <a:avLst/>
            </a:prstGeom>
            <a:solidFill>
              <a:schemeClr val="tx2"/>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9" name="Rectangle 18"/>
            <p:cNvSpPr/>
            <p:nvPr/>
          </p:nvSpPr>
          <p:spPr>
            <a:xfrm>
              <a:off x="213360" y="0"/>
              <a:ext cx="30480" cy="6858000"/>
            </a:xfrm>
            <a:prstGeom prst="rect">
              <a:avLst/>
            </a:prstGeom>
            <a:solidFill>
              <a:schemeClr val="accent5"/>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0" name="Rectangle 19"/>
            <p:cNvSpPr/>
            <p:nvPr/>
          </p:nvSpPr>
          <p:spPr>
            <a:xfrm>
              <a:off x="243840" y="0"/>
              <a:ext cx="30480" cy="6858000"/>
            </a:xfrm>
            <a:prstGeom prst="rect">
              <a:avLst/>
            </a:prstGeom>
            <a:solidFill>
              <a:schemeClr val="tx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2" name="Rectangle 21"/>
            <p:cNvSpPr/>
            <p:nvPr/>
          </p:nvSpPr>
          <p:spPr>
            <a:xfrm>
              <a:off x="60960" y="0"/>
              <a:ext cx="30480" cy="6858000"/>
            </a:xfrm>
            <a:prstGeom prst="rect">
              <a:avLst/>
            </a:prstGeom>
            <a:solidFill>
              <a:schemeClr val="accent1"/>
            </a:solidFill>
            <a:ln>
              <a:no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Tree>
  </p:cSld>
  <p:clrMap bg1="dk1" tx1="lt1" bg2="dk2" tx2="lt2" accent1="accent1" accent2="accent2" accent3="accent3" accent4="accent4" accent5="accent5" accent6="accent6" hlink="hlink" folHlink="folHlink"/>
  <p:sldLayoutIdLst>
    <p:sldLayoutId id="2147483683" r:id="rId1"/>
    <p:sldLayoutId id="2147483684" r:id="rId2"/>
    <p:sldLayoutId id="2147483685" r:id="rId3"/>
    <p:sldLayoutId id="2147483680" r:id="rId4"/>
    <p:sldLayoutId id="2147483686" r:id="rId5"/>
    <p:sldLayoutId id="2147483687" r:id="rId6"/>
    <p:sldLayoutId id="2147483688" r:id="rId7"/>
    <p:sldLayoutId id="2147483689" r:id="rId8"/>
    <p:sldLayoutId id="2147483690" r:id="rId9"/>
    <p:sldLayoutId id="2147483681" r:id="rId10"/>
    <p:sldLayoutId id="2147483682" r:id="rId11"/>
  </p:sldLayoutIdLst>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Lucida Sans Unicode" charset="0"/>
        </a:defRPr>
      </a:lvl2pPr>
      <a:lvl3pPr algn="l" rtl="0" fontAlgn="base">
        <a:spcBef>
          <a:spcPct val="0"/>
        </a:spcBef>
        <a:spcAft>
          <a:spcPct val="0"/>
        </a:spcAft>
        <a:defRPr sz="3600">
          <a:solidFill>
            <a:schemeClr val="tx1"/>
          </a:solidFill>
          <a:latin typeface="Lucida Sans Unicode" charset="0"/>
        </a:defRPr>
      </a:lvl3pPr>
      <a:lvl4pPr algn="l" rtl="0" fontAlgn="base">
        <a:spcBef>
          <a:spcPct val="0"/>
        </a:spcBef>
        <a:spcAft>
          <a:spcPct val="0"/>
        </a:spcAft>
        <a:defRPr sz="3600">
          <a:solidFill>
            <a:schemeClr val="tx1"/>
          </a:solidFill>
          <a:latin typeface="Lucida Sans Unicode" charset="0"/>
        </a:defRPr>
      </a:lvl4pPr>
      <a:lvl5pPr algn="l" rtl="0" fontAlgn="base">
        <a:spcBef>
          <a:spcPct val="0"/>
        </a:spcBef>
        <a:spcAft>
          <a:spcPct val="0"/>
        </a:spcAft>
        <a:defRPr sz="3600">
          <a:solidFill>
            <a:schemeClr val="tx1"/>
          </a:solidFill>
          <a:latin typeface="Lucida Sans Unicode" charset="0"/>
        </a:defRPr>
      </a:lvl5pPr>
      <a:lvl6pPr marL="457200" algn="l" rtl="0" fontAlgn="base">
        <a:spcBef>
          <a:spcPct val="0"/>
        </a:spcBef>
        <a:spcAft>
          <a:spcPct val="0"/>
        </a:spcAft>
        <a:defRPr sz="3600">
          <a:solidFill>
            <a:schemeClr val="tx1"/>
          </a:solidFill>
          <a:latin typeface="Lucida Sans Unicode" charset="0"/>
        </a:defRPr>
      </a:lvl6pPr>
      <a:lvl7pPr marL="914400" algn="l" rtl="0" fontAlgn="base">
        <a:spcBef>
          <a:spcPct val="0"/>
        </a:spcBef>
        <a:spcAft>
          <a:spcPct val="0"/>
        </a:spcAft>
        <a:defRPr sz="3600">
          <a:solidFill>
            <a:schemeClr val="tx1"/>
          </a:solidFill>
          <a:latin typeface="Lucida Sans Unicode" charset="0"/>
        </a:defRPr>
      </a:lvl7pPr>
      <a:lvl8pPr marL="1371600" algn="l" rtl="0" fontAlgn="base">
        <a:spcBef>
          <a:spcPct val="0"/>
        </a:spcBef>
        <a:spcAft>
          <a:spcPct val="0"/>
        </a:spcAft>
        <a:defRPr sz="3600">
          <a:solidFill>
            <a:schemeClr val="tx1"/>
          </a:solidFill>
          <a:latin typeface="Lucida Sans Unicode" charset="0"/>
        </a:defRPr>
      </a:lvl8pPr>
      <a:lvl9pPr marL="1828800" algn="l" rtl="0" fontAlgn="base">
        <a:spcBef>
          <a:spcPct val="0"/>
        </a:spcBef>
        <a:spcAft>
          <a:spcPct val="0"/>
        </a:spcAft>
        <a:defRPr sz="3600">
          <a:solidFill>
            <a:schemeClr val="tx1"/>
          </a:solidFill>
          <a:latin typeface="Lucida Sans Unicode" charset="0"/>
        </a:defRPr>
      </a:lvl9pPr>
    </p:titleStyle>
    <p:bodyStyle>
      <a:lvl1pPr marL="255588" indent="-228600" algn="l" rtl="0" fontAlgn="base">
        <a:spcBef>
          <a:spcPts val="1500"/>
        </a:spcBef>
        <a:spcAft>
          <a:spcPct val="0"/>
        </a:spcAft>
        <a:buSzPct val="70000"/>
        <a:buFont typeface="Wingdings" charset="2"/>
        <a:buChar char="p"/>
        <a:defRPr sz="2000" kern="1200">
          <a:solidFill>
            <a:schemeClr val="tx1"/>
          </a:solidFill>
          <a:latin typeface="+mn-lt"/>
          <a:ea typeface="+mn-ea"/>
          <a:cs typeface="+mn-cs"/>
        </a:defRPr>
      </a:lvl1pPr>
      <a:lvl2pPr marL="484188" indent="-228600" algn="l" rtl="0" fontAlgn="base">
        <a:spcBef>
          <a:spcPts val="1500"/>
        </a:spcBef>
        <a:spcAft>
          <a:spcPct val="0"/>
        </a:spcAft>
        <a:buClr>
          <a:schemeClr val="tx2"/>
        </a:buClr>
        <a:buFont typeface="Arial" charset="0"/>
        <a:buChar char="•"/>
        <a:defRPr kern="1200">
          <a:solidFill>
            <a:schemeClr val="tx1"/>
          </a:solidFill>
          <a:latin typeface="+mn-lt"/>
          <a:ea typeface="ＭＳ Ｐゴシック" charset="-128"/>
          <a:cs typeface="+mn-cs"/>
        </a:defRPr>
      </a:lvl2pPr>
      <a:lvl3pPr marL="712788" indent="-228600" algn="l" rtl="0" fontAlgn="base">
        <a:spcBef>
          <a:spcPts val="1500"/>
        </a:spcBef>
        <a:spcAft>
          <a:spcPct val="0"/>
        </a:spcAft>
        <a:buClr>
          <a:schemeClr val="tx1"/>
        </a:buClr>
        <a:buSzPct val="70000"/>
        <a:buFont typeface="Wingdings" charset="2"/>
        <a:buChar char="p"/>
        <a:defRPr sz="1600" kern="1200">
          <a:solidFill>
            <a:schemeClr val="tx1"/>
          </a:solidFill>
          <a:latin typeface="+mn-lt"/>
          <a:ea typeface="ＭＳ Ｐゴシック" charset="-128"/>
          <a:cs typeface="+mn-cs"/>
        </a:defRPr>
      </a:lvl3pPr>
      <a:lvl4pPr marL="941388" indent="-228600" algn="l" rtl="0" fontAlgn="base">
        <a:spcBef>
          <a:spcPts val="1500"/>
        </a:spcBef>
        <a:spcAft>
          <a:spcPct val="0"/>
        </a:spcAft>
        <a:buClr>
          <a:schemeClr val="tx2"/>
        </a:buClr>
        <a:buFont typeface="Arial" charset="0"/>
        <a:buChar char="•"/>
        <a:defRPr sz="1600" kern="1200">
          <a:solidFill>
            <a:schemeClr val="tx1"/>
          </a:solidFill>
          <a:latin typeface="+mn-lt"/>
          <a:ea typeface="ＭＳ Ｐゴシック" charset="-128"/>
          <a:cs typeface="+mn-cs"/>
        </a:defRPr>
      </a:lvl4pPr>
      <a:lvl5pPr marL="1169988" indent="-228600" algn="l" rtl="0" fontAlgn="base">
        <a:spcBef>
          <a:spcPts val="1500"/>
        </a:spcBef>
        <a:spcAft>
          <a:spcPct val="0"/>
        </a:spcAft>
        <a:buClr>
          <a:schemeClr val="tx1"/>
        </a:buClr>
        <a:buSzPct val="70000"/>
        <a:buFont typeface="Wingdings" charset="2"/>
        <a:buChar char="p"/>
        <a:defRPr sz="1600" kern="1200">
          <a:solidFill>
            <a:schemeClr val="tx1"/>
          </a:solidFill>
          <a:latin typeface="+mn-lt"/>
          <a:ea typeface="ＭＳ Ｐゴシック" charset="-128"/>
          <a:cs typeface="+mn-cs"/>
        </a:defRPr>
      </a:lvl5pPr>
      <a:lvl6pPr marL="1399032" indent="-228600" algn="l" defTabSz="914400" rtl="0" eaLnBrk="1" latinLnBrk="0" hangingPunct="1">
        <a:spcBef>
          <a:spcPts val="1500"/>
        </a:spcBef>
        <a:buFont typeface="Arial" pitchFamily="34" charset="0"/>
        <a:buChar char="•"/>
        <a:defRPr sz="1600" kern="1200">
          <a:solidFill>
            <a:schemeClr val="tx1"/>
          </a:solidFill>
          <a:latin typeface="+mn-lt"/>
          <a:ea typeface="+mn-ea"/>
          <a:cs typeface="+mn-cs"/>
        </a:defRPr>
      </a:lvl6pPr>
      <a:lvl7pPr marL="1627632" indent="-228600" algn="l" defTabSz="914400" rtl="0" eaLnBrk="1" latinLnBrk="0" hangingPunct="1">
        <a:spcBef>
          <a:spcPts val="1500"/>
        </a:spcBef>
        <a:buSzPct val="70000"/>
        <a:buFont typeface="Wingdings" pitchFamily="2" charset="2"/>
        <a:buChar char="p"/>
        <a:defRPr sz="1600" kern="1200" baseline="0">
          <a:solidFill>
            <a:schemeClr val="tx1"/>
          </a:solidFill>
          <a:latin typeface="+mn-lt"/>
          <a:ea typeface="+mn-ea"/>
          <a:cs typeface="+mn-cs"/>
        </a:defRPr>
      </a:lvl7pPr>
      <a:lvl8pPr marL="1856232" indent="-228600" algn="l" defTabSz="914400" rtl="0" eaLnBrk="1" latinLnBrk="0" hangingPunct="1">
        <a:spcBef>
          <a:spcPts val="1500"/>
        </a:spcBef>
        <a:buFont typeface="Arial" pitchFamily="34" charset="0"/>
        <a:buChar char="•"/>
        <a:defRPr sz="1600" kern="1200" baseline="0">
          <a:solidFill>
            <a:schemeClr val="tx1"/>
          </a:solidFill>
          <a:latin typeface="+mn-lt"/>
          <a:ea typeface="+mn-ea"/>
          <a:cs typeface="+mn-cs"/>
        </a:defRPr>
      </a:lvl8pPr>
      <a:lvl9pPr marL="2084832" indent="-228600" algn="l" defTabSz="914400" rtl="0" eaLnBrk="1" latinLnBrk="0" hangingPunct="1">
        <a:spcBef>
          <a:spcPts val="1500"/>
        </a:spcBef>
        <a:buSzPct val="70000"/>
        <a:buFont typeface="Wingdings" pitchFamily="2" charset="2"/>
        <a:buChar char="p"/>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69580" cy="1143000"/>
          </a:xfrm>
          <a:effectLst/>
        </p:spPr>
        <p:txBody>
          <a:bodyPr rtlCol="0"/>
          <a:lstStyle/>
          <a:p>
            <a:pPr algn="ctr" fontAlgn="auto">
              <a:spcAft>
                <a:spcPts val="0"/>
              </a:spcAft>
              <a:defRPr/>
            </a:pPr>
            <a:r>
              <a:rPr lang="en-US" sz="4400" b="1" dirty="0" smtClean="0"/>
              <a:t>1 Corinthians 15:19-24</a:t>
            </a:r>
            <a:endParaRPr lang="en-US" sz="4400" b="1" dirty="0"/>
          </a:p>
        </p:txBody>
      </p:sp>
      <p:sp>
        <p:nvSpPr>
          <p:cNvPr id="3" name="Content Placeholder 2"/>
          <p:cNvSpPr>
            <a:spLocks noGrp="1"/>
          </p:cNvSpPr>
          <p:nvPr>
            <p:ph idx="1"/>
          </p:nvPr>
        </p:nvSpPr>
        <p:spPr>
          <a:xfrm>
            <a:off x="762000" y="1735138"/>
            <a:ext cx="7780338" cy="4235450"/>
          </a:xfrm>
        </p:spPr>
        <p:txBody>
          <a:bodyPr/>
          <a:lstStyle/>
          <a:p>
            <a:pPr marL="0" indent="26988">
              <a:buFont typeface="Wingdings" charset="2"/>
              <a:buNone/>
            </a:pPr>
            <a:r>
              <a:rPr lang="en-US" sz="3200" b="1" dirty="0">
                <a:latin typeface="Times New Roman" charset="0"/>
                <a:ea typeface="Times New Roman" charset="0"/>
                <a:cs typeface="Times New Roman" charset="0"/>
              </a:rPr>
              <a:t>“If in this life only we have hope in Christ, we are of all men the most pitiable.  But now Christ is risen from the dead, and has become the </a:t>
            </a:r>
            <a:r>
              <a:rPr lang="en-US" sz="3200" b="1" dirty="0" err="1">
                <a:latin typeface="Times New Roman" charset="0"/>
                <a:ea typeface="Times New Roman" charset="0"/>
                <a:cs typeface="Times New Roman" charset="0"/>
              </a:rPr>
              <a:t>firstfruits</a:t>
            </a:r>
            <a:r>
              <a:rPr lang="en-US" sz="3200" b="1" dirty="0">
                <a:latin typeface="Times New Roman" charset="0"/>
                <a:ea typeface="Times New Roman" charset="0"/>
                <a:cs typeface="Times New Roman" charset="0"/>
              </a:rPr>
              <a:t> of those who have fallen asleep.  For since by man came death, by Man also came the resurrection of the dead. For as in Adam all die, even so in Christ all shall be made alive. But each one in his own order…”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735138"/>
            <a:ext cx="7780338" cy="4235450"/>
          </a:xfrm>
        </p:spPr>
        <p:txBody>
          <a:bodyPr>
            <a:normAutofit/>
          </a:bodyPr>
          <a:lstStyle/>
          <a:p>
            <a:pPr marL="0" indent="26988">
              <a:buFont typeface="Wingdings" charset="2"/>
              <a:buNone/>
            </a:pPr>
            <a:r>
              <a:rPr lang="en-US" sz="3200" b="1" dirty="0">
                <a:latin typeface="Times New Roman" charset="0"/>
                <a:ea typeface="Times New Roman" charset="0"/>
                <a:cs typeface="Times New Roman" charset="0"/>
              </a:rPr>
              <a:t>“…Christ the </a:t>
            </a:r>
            <a:r>
              <a:rPr lang="en-US" sz="3200" b="1" dirty="0" err="1">
                <a:latin typeface="Times New Roman" charset="0"/>
                <a:ea typeface="Times New Roman" charset="0"/>
                <a:cs typeface="Times New Roman" charset="0"/>
              </a:rPr>
              <a:t>firstfruits</a:t>
            </a:r>
            <a:r>
              <a:rPr lang="en-US" sz="3200" b="1" dirty="0">
                <a:latin typeface="Times New Roman" charset="0"/>
                <a:ea typeface="Times New Roman" charset="0"/>
                <a:cs typeface="Times New Roman" charset="0"/>
              </a:rPr>
              <a:t>, afterward those who are Christ's at His coming.  Then comes the end, when He delivers the kingdom to God the Father, when He puts an end to all rule and all authority and power” (NKJV).</a:t>
            </a:r>
          </a:p>
          <a:p>
            <a:pPr marL="0" indent="26988">
              <a:buFont typeface="Wingdings" charset="2"/>
              <a:buNone/>
            </a:pPr>
            <a:endParaRPr lang="en-US" sz="3200" b="1" dirty="0">
              <a:latin typeface="Times New Roman" charset="0"/>
              <a:ea typeface="Times New Roman" charset="0"/>
              <a:cs typeface="Times New Roman" charset="0"/>
            </a:endParaRPr>
          </a:p>
        </p:txBody>
      </p:sp>
      <p:sp>
        <p:nvSpPr>
          <p:cNvPr id="5" name="Title 1"/>
          <p:cNvSpPr>
            <a:spLocks noGrp="1"/>
          </p:cNvSpPr>
          <p:nvPr>
            <p:ph type="title"/>
          </p:nvPr>
        </p:nvSpPr>
        <p:spPr>
          <a:xfrm>
            <a:off x="609600" y="274638"/>
            <a:ext cx="8069580" cy="1143000"/>
          </a:xfrm>
          <a:effectLst/>
        </p:spPr>
        <p:txBody>
          <a:bodyPr rtlCol="0"/>
          <a:lstStyle/>
          <a:p>
            <a:pPr algn="ctr" fontAlgn="auto">
              <a:spcAft>
                <a:spcPts val="0"/>
              </a:spcAft>
              <a:defRPr/>
            </a:pPr>
            <a:r>
              <a:rPr lang="en-US" sz="4400" b="1" dirty="0" smtClean="0"/>
              <a:t>1 Corinthians 15:19-24</a:t>
            </a:r>
            <a:endParaRPr lang="en-US" sz="44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69580" cy="1143000"/>
          </a:xfrm>
          <a:effectLst/>
        </p:spPr>
        <p:txBody>
          <a:bodyPr/>
          <a:lstStyle/>
          <a:p>
            <a:pPr algn="ctr"/>
            <a:r>
              <a:rPr lang="en-US" sz="4300" b="1" dirty="0">
                <a:latin typeface="Times New Roman" charset="0"/>
                <a:ea typeface="Times New Roman" charset="0"/>
                <a:cs typeface="Times New Roman" charset="0"/>
              </a:rPr>
              <a:t>“Those Who Are Christ’s”</a:t>
            </a:r>
          </a:p>
        </p:txBody>
      </p:sp>
      <p:sp>
        <p:nvSpPr>
          <p:cNvPr id="3" name="Content Placeholder 2"/>
          <p:cNvSpPr>
            <a:spLocks noGrp="1"/>
          </p:cNvSpPr>
          <p:nvPr>
            <p:ph idx="1"/>
          </p:nvPr>
        </p:nvSpPr>
        <p:spPr>
          <a:xfrm>
            <a:off x="762000" y="1735138"/>
            <a:ext cx="7780338" cy="4235450"/>
          </a:xfrm>
        </p:spPr>
        <p:txBody>
          <a:bodyPr/>
          <a:lstStyle/>
          <a:p>
            <a:pPr marL="0" indent="26988">
              <a:buFont typeface="Wingdings" charset="2"/>
              <a:buNone/>
            </a:pPr>
            <a:r>
              <a:rPr lang="en-US" sz="3200" b="1" dirty="0" smtClean="0">
                <a:latin typeface="Times New Roman" charset="0"/>
                <a:ea typeface="Times New Roman" charset="0"/>
                <a:cs typeface="Times New Roman" charset="0"/>
              </a:rPr>
              <a:t>I.  Hear </a:t>
            </a:r>
            <a:r>
              <a:rPr lang="en-US" sz="3200" b="1" dirty="0">
                <a:latin typeface="Times New Roman" charset="0"/>
                <a:ea typeface="Times New Roman" charset="0"/>
                <a:cs typeface="Times New Roman" charset="0"/>
              </a:rPr>
              <a:t>God’s Words</a:t>
            </a:r>
            <a:r>
              <a:rPr lang="en-US" sz="3200" dirty="0">
                <a:latin typeface="Times New Roman" charset="0"/>
                <a:ea typeface="Times New Roman" charset="0"/>
                <a:cs typeface="Times New Roman" charset="0"/>
              </a:rPr>
              <a:t>  (John 8:47)</a:t>
            </a:r>
            <a:r>
              <a:rPr lang="en-US" sz="3200" dirty="0" smtClean="0">
                <a:latin typeface="Times New Roman" charset="0"/>
                <a:ea typeface="Times New Roman" charset="0"/>
                <a:cs typeface="Times New Roman" charset="0"/>
              </a:rPr>
              <a:t>.</a:t>
            </a:r>
          </a:p>
          <a:p>
            <a:pPr marL="0" indent="26988" algn="ctr">
              <a:buNone/>
            </a:pPr>
            <a:r>
              <a:rPr lang="en-US" sz="2800" b="1" dirty="0" smtClean="0">
                <a:latin typeface="Times New Roman" charset="0"/>
                <a:ea typeface="Times New Roman" charset="0"/>
                <a:cs typeface="Times New Roman" charset="0"/>
              </a:rPr>
              <a:t> WE </a:t>
            </a:r>
            <a:r>
              <a:rPr lang="en-US" sz="2800" b="1" i="1" dirty="0" smtClean="0">
                <a:latin typeface="Times New Roman" charset="0"/>
                <a:ea typeface="Times New Roman" charset="0"/>
                <a:cs typeface="Times New Roman" charset="0"/>
              </a:rPr>
              <a:t>LISTEN TO GOD’S WORDS       THROUGH SCRIPTURE</a:t>
            </a:r>
            <a:r>
              <a:rPr lang="en-US" sz="2800" dirty="0" smtClean="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735138"/>
            <a:ext cx="7780338" cy="4235450"/>
          </a:xfrm>
        </p:spPr>
        <p:txBody>
          <a:bodyPr/>
          <a:lstStyle/>
          <a:p>
            <a:pPr marL="430213" lvl="2" indent="-430213">
              <a:buFont typeface="Wingdings" charset="2"/>
              <a:buNone/>
            </a:pPr>
            <a:r>
              <a:rPr lang="en-US" sz="3200" b="1" dirty="0">
                <a:latin typeface="Times New Roman" charset="0"/>
                <a:ea typeface="Times New Roman" charset="0"/>
                <a:cs typeface="Times New Roman" charset="0"/>
              </a:rPr>
              <a:t>II. Are Abraham’s Children </a:t>
            </a:r>
            <a:r>
              <a:rPr lang="en-US" sz="3200" dirty="0">
                <a:latin typeface="Times New Roman" charset="0"/>
                <a:ea typeface="Times New Roman" charset="0"/>
                <a:cs typeface="Times New Roman" charset="0"/>
              </a:rPr>
              <a:t>(Gal. 3:29)</a:t>
            </a:r>
            <a:r>
              <a:rPr lang="en-US" sz="3200" b="1" dirty="0">
                <a:latin typeface="Times New Roman" charset="0"/>
                <a:ea typeface="Times New Roman" charset="0"/>
                <a:cs typeface="Times New Roman" charset="0"/>
              </a:rPr>
              <a:t>.</a:t>
            </a:r>
            <a:endParaRPr lang="en-US" sz="3200" b="1" dirty="0" smtClean="0">
              <a:latin typeface="Times New Roman" charset="0"/>
              <a:ea typeface="Times New Roman" charset="0"/>
              <a:cs typeface="Times New Roman" charset="0"/>
            </a:endParaRPr>
          </a:p>
          <a:p>
            <a:pPr marL="919163" lvl="4" indent="-461963">
              <a:buFont typeface="Wingdings" charset="2"/>
              <a:buNone/>
            </a:pPr>
            <a:r>
              <a:rPr lang="en-US" sz="2800" dirty="0" smtClean="0">
                <a:latin typeface="Times New Roman" charset="0"/>
                <a:ea typeface="Times New Roman" charset="0"/>
                <a:cs typeface="Times New Roman" charset="0"/>
              </a:rPr>
              <a:t>A. “</a:t>
            </a:r>
            <a:r>
              <a:rPr lang="en-US" sz="2800" dirty="0">
                <a:latin typeface="Times New Roman" charset="0"/>
                <a:ea typeface="Times New Roman" charset="0"/>
                <a:cs typeface="Times New Roman" charset="0"/>
              </a:rPr>
              <a:t>All the nations of the earth will be blessed”  (</a:t>
            </a:r>
            <a:r>
              <a:rPr lang="en-US" sz="2800" dirty="0" smtClean="0">
                <a:latin typeface="Times New Roman" charset="0"/>
                <a:ea typeface="Times New Roman" charset="0"/>
                <a:cs typeface="Times New Roman" charset="0"/>
              </a:rPr>
              <a:t>Gen. </a:t>
            </a:r>
            <a:r>
              <a:rPr lang="en-US" sz="2800" dirty="0">
                <a:latin typeface="Times New Roman" charset="0"/>
                <a:ea typeface="Times New Roman" charset="0"/>
                <a:cs typeface="Times New Roman" charset="0"/>
              </a:rPr>
              <a:t>22:15-18).</a:t>
            </a:r>
            <a:endParaRPr lang="en-US" sz="2800" dirty="0" smtClean="0">
              <a:latin typeface="Times New Roman" charset="0"/>
              <a:ea typeface="Times New Roman" charset="0"/>
              <a:cs typeface="Times New Roman" charset="0"/>
            </a:endParaRPr>
          </a:p>
          <a:p>
            <a:pPr marL="919163" lvl="4" indent="-461963">
              <a:buFont typeface="Wingdings" charset="2"/>
              <a:buNone/>
            </a:pPr>
            <a:r>
              <a:rPr lang="en-US" sz="2800" dirty="0" smtClean="0">
                <a:latin typeface="Times New Roman" charset="0"/>
                <a:ea typeface="Times New Roman" charset="0"/>
                <a:cs typeface="Times New Roman" charset="0"/>
              </a:rPr>
              <a:t>B. </a:t>
            </a:r>
            <a:r>
              <a:rPr lang="en-US" sz="2800" dirty="0">
                <a:latin typeface="Times New Roman" charset="0"/>
                <a:ea typeface="Times New Roman" charset="0"/>
                <a:cs typeface="Times New Roman" charset="0"/>
              </a:rPr>
              <a:t>“Those who are of faith are sons of Abraham” (</a:t>
            </a:r>
            <a:r>
              <a:rPr lang="en-US" sz="2800" dirty="0" smtClean="0">
                <a:latin typeface="Times New Roman" charset="0"/>
                <a:ea typeface="Times New Roman" charset="0"/>
                <a:cs typeface="Times New Roman" charset="0"/>
              </a:rPr>
              <a:t>Gal. </a:t>
            </a:r>
            <a:r>
              <a:rPr lang="en-US" sz="2800" dirty="0">
                <a:latin typeface="Times New Roman" charset="0"/>
                <a:ea typeface="Times New Roman" charset="0"/>
                <a:cs typeface="Times New Roman" charset="0"/>
              </a:rPr>
              <a:t>3:7-9).</a:t>
            </a:r>
            <a:r>
              <a:rPr lang="en-US" sz="2800" dirty="0" smtClean="0">
                <a:latin typeface="Times New Roman" charset="0"/>
                <a:ea typeface="Times New Roman" charset="0"/>
                <a:cs typeface="Times New Roman" charset="0"/>
              </a:rPr>
              <a:t> </a:t>
            </a:r>
          </a:p>
          <a:p>
            <a:pPr marL="919163" lvl="4" indent="-461963" algn="ctr">
              <a:buNone/>
            </a:pPr>
            <a:r>
              <a:rPr lang="en-US" sz="2800" b="1" i="1" dirty="0" smtClean="0">
                <a:latin typeface="Times New Roman" charset="0"/>
                <a:ea typeface="Times New Roman" charset="0"/>
                <a:cs typeface="Times New Roman" charset="0"/>
              </a:rPr>
              <a:t>HAVE AN OBEDIENT FAITH</a:t>
            </a:r>
            <a:endParaRPr lang="en-US" sz="2800" b="1" dirty="0">
              <a:latin typeface="Times New Roman" charset="0"/>
              <a:ea typeface="Times New Roman" charset="0"/>
              <a:cs typeface="Times New Roman" charset="0"/>
            </a:endParaRPr>
          </a:p>
        </p:txBody>
      </p:sp>
      <p:sp>
        <p:nvSpPr>
          <p:cNvPr id="5" name="Title 1"/>
          <p:cNvSpPr>
            <a:spLocks noGrp="1"/>
          </p:cNvSpPr>
          <p:nvPr>
            <p:ph type="title"/>
          </p:nvPr>
        </p:nvSpPr>
        <p:spPr>
          <a:xfrm>
            <a:off x="609600" y="274638"/>
            <a:ext cx="8069580" cy="1143000"/>
          </a:xfrm>
          <a:effectLst/>
        </p:spPr>
        <p:txBody>
          <a:bodyPr/>
          <a:lstStyle/>
          <a:p>
            <a:pPr algn="ctr"/>
            <a:r>
              <a:rPr lang="en-US" sz="4300" b="1" dirty="0">
                <a:latin typeface="Times New Roman" charset="0"/>
                <a:ea typeface="Times New Roman" charset="0"/>
                <a:cs typeface="Times New Roman" charset="0"/>
              </a:rPr>
              <a:t>“Those Who Are Christ’s”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735138"/>
            <a:ext cx="7780338" cy="4235450"/>
          </a:xfrm>
        </p:spPr>
        <p:txBody>
          <a:bodyPr/>
          <a:lstStyle/>
          <a:p>
            <a:pPr marL="430213" lvl="2" indent="-430213">
              <a:buFont typeface="Wingdings" charset="2"/>
              <a:buNone/>
            </a:pPr>
            <a:r>
              <a:rPr lang="en-US" sz="3200" b="1" dirty="0">
                <a:latin typeface="Times New Roman" charset="0"/>
                <a:ea typeface="Times New Roman" charset="0"/>
                <a:cs typeface="Times New Roman" charset="0"/>
              </a:rPr>
              <a:t>III. Have Crucified the Flesh</a:t>
            </a:r>
            <a:r>
              <a:rPr lang="en-US" sz="3200" dirty="0">
                <a:latin typeface="Times New Roman" charset="0"/>
                <a:ea typeface="Times New Roman" charset="0"/>
                <a:cs typeface="Times New Roman" charset="0"/>
              </a:rPr>
              <a:t> (Gal. 5:24). </a:t>
            </a:r>
          </a:p>
          <a:p>
            <a:pPr marL="887413" lvl="4" indent="-430213">
              <a:buFont typeface="Wingdings" charset="2"/>
              <a:buNone/>
            </a:pPr>
            <a:r>
              <a:rPr lang="en-US" sz="2800" dirty="0">
                <a:latin typeface="Times New Roman" charset="0"/>
                <a:ea typeface="Times New Roman" charset="0"/>
                <a:cs typeface="Times New Roman" charset="0"/>
              </a:rPr>
              <a:t>A.  Walking in the Spirit (</a:t>
            </a:r>
            <a:r>
              <a:rPr lang="en-US" sz="2800" dirty="0" smtClean="0">
                <a:latin typeface="Times New Roman" charset="0"/>
                <a:ea typeface="Times New Roman" charset="0"/>
                <a:cs typeface="Times New Roman" charset="0"/>
              </a:rPr>
              <a:t>Gal. </a:t>
            </a:r>
            <a:r>
              <a:rPr lang="en-US" sz="2800" dirty="0">
                <a:latin typeface="Times New Roman" charset="0"/>
                <a:ea typeface="Times New Roman" charset="0"/>
                <a:cs typeface="Times New Roman" charset="0"/>
              </a:rPr>
              <a:t>5:16-23). </a:t>
            </a:r>
            <a:endParaRPr lang="en-US" sz="2800" dirty="0" smtClean="0">
              <a:latin typeface="Times New Roman" charset="0"/>
              <a:ea typeface="Times New Roman" charset="0"/>
              <a:cs typeface="Times New Roman" charset="0"/>
            </a:endParaRPr>
          </a:p>
          <a:p>
            <a:pPr marL="887413" lvl="4" indent="-430213">
              <a:buFont typeface="Wingdings" charset="2"/>
              <a:buNone/>
            </a:pPr>
            <a:r>
              <a:rPr lang="en-US" sz="2800" dirty="0" smtClean="0">
                <a:latin typeface="Times New Roman" charset="0"/>
                <a:ea typeface="Times New Roman" charset="0"/>
                <a:cs typeface="Times New Roman" charset="0"/>
              </a:rPr>
              <a:t>B.  Setting </a:t>
            </a:r>
            <a:r>
              <a:rPr lang="en-US" sz="2800" dirty="0">
                <a:latin typeface="Times New Roman" charset="0"/>
                <a:ea typeface="Times New Roman" charset="0"/>
                <a:cs typeface="Times New Roman" charset="0"/>
              </a:rPr>
              <a:t>the mind on the things of the Spirit (</a:t>
            </a:r>
            <a:r>
              <a:rPr lang="en-US" sz="2800" dirty="0" smtClean="0">
                <a:latin typeface="Times New Roman" charset="0"/>
                <a:ea typeface="Times New Roman" charset="0"/>
                <a:cs typeface="Times New Roman" charset="0"/>
              </a:rPr>
              <a:t>Rom. </a:t>
            </a:r>
            <a:r>
              <a:rPr lang="en-US" sz="2800" dirty="0">
                <a:latin typeface="Times New Roman" charset="0"/>
                <a:ea typeface="Times New Roman" charset="0"/>
                <a:cs typeface="Times New Roman" charset="0"/>
              </a:rPr>
              <a:t>8:5)</a:t>
            </a:r>
            <a:r>
              <a:rPr lang="en-US" sz="2800" dirty="0" smtClean="0">
                <a:latin typeface="Times New Roman" charset="0"/>
                <a:ea typeface="Times New Roman" charset="0"/>
                <a:cs typeface="Times New Roman" charset="0"/>
              </a:rPr>
              <a:t>.</a:t>
            </a:r>
          </a:p>
          <a:p>
            <a:pPr marL="0" indent="26988" algn="ctr">
              <a:lnSpc>
                <a:spcPct val="90000"/>
              </a:lnSpc>
              <a:buNone/>
            </a:pPr>
            <a:r>
              <a:rPr lang="en-US" sz="2900" b="1" i="1" dirty="0" smtClean="0">
                <a:latin typeface="Times New Roman" charset="0"/>
                <a:ea typeface="Times New Roman" charset="0"/>
                <a:cs typeface="Times New Roman" charset="0"/>
              </a:rPr>
              <a:t>DENY THE DESIRES OF THE FLESH</a:t>
            </a:r>
          </a:p>
          <a:p>
            <a:pPr marL="0" indent="26988" algn="ctr">
              <a:lnSpc>
                <a:spcPct val="90000"/>
              </a:lnSpc>
              <a:buNone/>
            </a:pPr>
            <a:r>
              <a:rPr lang="en-US" sz="2900" b="1" i="1" dirty="0" smtClean="0">
                <a:latin typeface="Times New Roman" charset="0"/>
                <a:ea typeface="Times New Roman" charset="0"/>
                <a:cs typeface="Times New Roman" charset="0"/>
              </a:rPr>
              <a:t> SET THEIR MINDS ON SPIRITUAL THINGS</a:t>
            </a:r>
            <a:endParaRPr lang="en-US" sz="2900" i="1" dirty="0" smtClean="0">
              <a:latin typeface="Times New Roman" charset="0"/>
              <a:ea typeface="Times New Roman" charset="0"/>
              <a:cs typeface="Times New Roman" charset="0"/>
            </a:endParaRPr>
          </a:p>
          <a:p>
            <a:pPr marL="887413" lvl="4" indent="-430213" algn="ctr">
              <a:buFont typeface="Wingdings" charset="2"/>
              <a:buNone/>
            </a:pPr>
            <a:endParaRPr lang="en-US" sz="2800" b="1" dirty="0">
              <a:latin typeface="Times New Roman" charset="0"/>
              <a:ea typeface="Times New Roman" charset="0"/>
              <a:cs typeface="Times New Roman" charset="0"/>
            </a:endParaRPr>
          </a:p>
        </p:txBody>
      </p:sp>
      <p:sp>
        <p:nvSpPr>
          <p:cNvPr id="5" name="Title 1"/>
          <p:cNvSpPr>
            <a:spLocks noGrp="1"/>
          </p:cNvSpPr>
          <p:nvPr>
            <p:ph type="title"/>
          </p:nvPr>
        </p:nvSpPr>
        <p:spPr>
          <a:xfrm>
            <a:off x="609600" y="274638"/>
            <a:ext cx="8069580" cy="1143000"/>
          </a:xfrm>
          <a:effectLst/>
        </p:spPr>
        <p:txBody>
          <a:bodyPr/>
          <a:lstStyle/>
          <a:p>
            <a:pPr algn="ctr"/>
            <a:r>
              <a:rPr lang="en-US" sz="4300" b="1" dirty="0">
                <a:latin typeface="Times New Roman" charset="0"/>
                <a:ea typeface="Times New Roman" charset="0"/>
                <a:cs typeface="Times New Roman" charset="0"/>
              </a:rPr>
              <a:t>“Those Who Are Christ’s”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735138"/>
            <a:ext cx="8001000" cy="4235450"/>
          </a:xfrm>
        </p:spPr>
        <p:txBody>
          <a:bodyPr>
            <a:noAutofit/>
          </a:bodyPr>
          <a:lstStyle/>
          <a:p>
            <a:pPr marL="430213" lvl="2" indent="-430213">
              <a:buFont typeface="Wingdings" charset="2"/>
              <a:buNone/>
            </a:pPr>
            <a:r>
              <a:rPr lang="en-US" sz="3200" b="1" dirty="0" smtClean="0">
                <a:latin typeface="Times New Roman" charset="0"/>
                <a:ea typeface="Times New Roman" charset="0"/>
                <a:cs typeface="Times New Roman" charset="0"/>
              </a:rPr>
              <a:t>IV</a:t>
            </a:r>
            <a:r>
              <a:rPr lang="en-US" sz="3200" b="1" dirty="0">
                <a:latin typeface="Times New Roman" charset="0"/>
                <a:ea typeface="Times New Roman" charset="0"/>
                <a:cs typeface="Times New Roman" charset="0"/>
              </a:rPr>
              <a:t>.  Live</a:t>
            </a:r>
            <a:r>
              <a:rPr lang="en-US" sz="3200" b="1" dirty="0" smtClean="0">
                <a:latin typeface="Times New Roman" charset="0"/>
                <a:ea typeface="Times New Roman" charset="0"/>
                <a:cs typeface="Times New Roman" charset="0"/>
              </a:rPr>
              <a:t> and </a:t>
            </a:r>
            <a:r>
              <a:rPr lang="en-US" sz="3200" b="1" dirty="0">
                <a:latin typeface="Times New Roman" charset="0"/>
                <a:ea typeface="Times New Roman" charset="0"/>
                <a:cs typeface="Times New Roman" charset="0"/>
              </a:rPr>
              <a:t>Die</a:t>
            </a:r>
            <a:r>
              <a:rPr lang="en-US" sz="3200" b="1" dirty="0" smtClean="0">
                <a:latin typeface="Times New Roman" charset="0"/>
                <a:ea typeface="Times New Roman" charset="0"/>
                <a:cs typeface="Times New Roman" charset="0"/>
              </a:rPr>
              <a:t> to the </a:t>
            </a:r>
            <a:r>
              <a:rPr lang="en-US" sz="3200" b="1" dirty="0">
                <a:latin typeface="Times New Roman" charset="0"/>
                <a:ea typeface="Times New Roman" charset="0"/>
                <a:cs typeface="Times New Roman" charset="0"/>
              </a:rPr>
              <a:t>Lord </a:t>
            </a:r>
            <a:r>
              <a:rPr lang="en-US" sz="3200" dirty="0">
                <a:latin typeface="Times New Roman" charset="0"/>
                <a:ea typeface="Times New Roman" charset="0"/>
                <a:cs typeface="Times New Roman" charset="0"/>
              </a:rPr>
              <a:t> (Rom. 14:</a:t>
            </a:r>
            <a:r>
              <a:rPr lang="en-US" sz="3200" dirty="0" smtClean="0">
                <a:latin typeface="Times New Roman" charset="0"/>
                <a:ea typeface="Times New Roman" charset="0"/>
                <a:cs typeface="Times New Roman" charset="0"/>
              </a:rPr>
              <a:t>7-8</a:t>
            </a:r>
            <a:r>
              <a:rPr lang="en-US" sz="3200" dirty="0">
                <a:latin typeface="Times New Roman" charset="0"/>
                <a:ea typeface="Times New Roman" charset="0"/>
                <a:cs typeface="Times New Roman" charset="0"/>
              </a:rPr>
              <a:t>). </a:t>
            </a:r>
          </a:p>
          <a:p>
            <a:pPr marL="887413" lvl="4" indent="-430213">
              <a:buFont typeface="Wingdings" charset="2"/>
              <a:buNone/>
            </a:pPr>
            <a:r>
              <a:rPr lang="en-US" sz="2800" dirty="0">
                <a:latin typeface="Times New Roman" charset="0"/>
                <a:ea typeface="Times New Roman" charset="0"/>
                <a:cs typeface="Times New Roman" charset="0"/>
              </a:rPr>
              <a:t>A. “Crucified with Christ” (</a:t>
            </a:r>
            <a:r>
              <a:rPr lang="en-US" sz="2800" dirty="0" smtClean="0">
                <a:latin typeface="Times New Roman" charset="0"/>
                <a:ea typeface="Times New Roman" charset="0"/>
                <a:cs typeface="Times New Roman" charset="0"/>
              </a:rPr>
              <a:t>Gal. </a:t>
            </a:r>
            <a:r>
              <a:rPr lang="en-US" sz="2800" dirty="0">
                <a:latin typeface="Times New Roman" charset="0"/>
                <a:ea typeface="Times New Roman" charset="0"/>
                <a:cs typeface="Times New Roman" charset="0"/>
              </a:rPr>
              <a:t>2:20). </a:t>
            </a:r>
          </a:p>
          <a:p>
            <a:pPr marL="887413" lvl="4" indent="-430213">
              <a:buFont typeface="Wingdings" charset="2"/>
              <a:buNone/>
            </a:pPr>
            <a:r>
              <a:rPr lang="en-US" sz="2800" dirty="0">
                <a:latin typeface="Times New Roman" charset="0"/>
                <a:ea typeface="Times New Roman" charset="0"/>
                <a:cs typeface="Times New Roman" charset="0"/>
              </a:rPr>
              <a:t>B. “To live is Christ” (</a:t>
            </a:r>
            <a:r>
              <a:rPr lang="en-US" sz="2800" dirty="0" smtClean="0">
                <a:latin typeface="Times New Roman" charset="0"/>
                <a:ea typeface="Times New Roman" charset="0"/>
                <a:cs typeface="Times New Roman" charset="0"/>
              </a:rPr>
              <a:t>Phil. </a:t>
            </a:r>
            <a:r>
              <a:rPr lang="en-US" sz="2800" dirty="0">
                <a:latin typeface="Times New Roman" charset="0"/>
                <a:ea typeface="Times New Roman" charset="0"/>
                <a:cs typeface="Times New Roman" charset="0"/>
              </a:rPr>
              <a:t>1:21-23)</a:t>
            </a:r>
            <a:r>
              <a:rPr lang="en-US" sz="2800" dirty="0" smtClean="0">
                <a:latin typeface="Times New Roman" charset="0"/>
                <a:ea typeface="Times New Roman" charset="0"/>
                <a:cs typeface="Times New Roman" charset="0"/>
              </a:rPr>
              <a:t>.</a:t>
            </a:r>
          </a:p>
          <a:p>
            <a:pPr marL="887413" lvl="4" indent="-430213" algn="ctr">
              <a:buNone/>
            </a:pPr>
            <a:r>
              <a:rPr lang="en-US" sz="2800" b="1" i="1" dirty="0" smtClean="0">
                <a:latin typeface="Times New Roman" charset="0"/>
                <a:ea typeface="Times New Roman" charset="0"/>
                <a:cs typeface="Times New Roman" charset="0"/>
              </a:rPr>
              <a:t>LIVE TO THE LORD</a:t>
            </a:r>
            <a:endParaRPr lang="en-US" sz="2800" dirty="0">
              <a:latin typeface="Times New Roman" charset="0"/>
              <a:ea typeface="Times New Roman" charset="0"/>
              <a:cs typeface="Times New Roman" charset="0"/>
            </a:endParaRPr>
          </a:p>
        </p:txBody>
      </p:sp>
      <p:sp>
        <p:nvSpPr>
          <p:cNvPr id="5" name="Title 1"/>
          <p:cNvSpPr>
            <a:spLocks noGrp="1"/>
          </p:cNvSpPr>
          <p:nvPr>
            <p:ph type="title"/>
          </p:nvPr>
        </p:nvSpPr>
        <p:spPr>
          <a:xfrm>
            <a:off x="609600" y="274638"/>
            <a:ext cx="8069580" cy="1143000"/>
          </a:xfrm>
          <a:effectLst/>
        </p:spPr>
        <p:txBody>
          <a:bodyPr/>
          <a:lstStyle/>
          <a:p>
            <a:pPr algn="ctr"/>
            <a:r>
              <a:rPr lang="en-US" sz="4300" b="1" dirty="0">
                <a:latin typeface="Times New Roman" charset="0"/>
                <a:ea typeface="Times New Roman" charset="0"/>
                <a:cs typeface="Times New Roman" charset="0"/>
              </a:rPr>
              <a:t>“Those Who Are Christ’s”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735138"/>
            <a:ext cx="7780338" cy="4235450"/>
          </a:xfrm>
        </p:spPr>
        <p:txBody>
          <a:bodyPr/>
          <a:lstStyle/>
          <a:p>
            <a:pPr marL="430213" lvl="2" indent="-430213">
              <a:buFont typeface="Wingdings" charset="2"/>
              <a:buNone/>
            </a:pPr>
            <a:r>
              <a:rPr lang="en-US" sz="3200" b="1" dirty="0" smtClean="0">
                <a:latin typeface="Times New Roman" charset="0"/>
                <a:ea typeface="Times New Roman" charset="0"/>
                <a:cs typeface="Times New Roman" charset="0"/>
              </a:rPr>
              <a:t>V.  Declare the </a:t>
            </a:r>
            <a:r>
              <a:rPr lang="en-US" sz="3200" b="1" dirty="0">
                <a:latin typeface="Times New Roman" charset="0"/>
                <a:ea typeface="Times New Roman" charset="0"/>
                <a:cs typeface="Times New Roman" charset="0"/>
              </a:rPr>
              <a:t>Truth</a:t>
            </a:r>
            <a:r>
              <a:rPr lang="en-US" sz="3200" dirty="0">
                <a:latin typeface="Times New Roman" charset="0"/>
                <a:ea typeface="Times New Roman" charset="0"/>
                <a:cs typeface="Times New Roman" charset="0"/>
              </a:rPr>
              <a:t>  (1 John 4:1-3)</a:t>
            </a:r>
            <a:r>
              <a:rPr lang="en-US" sz="3200" dirty="0" smtClean="0">
                <a:latin typeface="Times New Roman" charset="0"/>
                <a:ea typeface="Times New Roman" charset="0"/>
                <a:cs typeface="Times New Roman" charset="0"/>
              </a:rPr>
              <a:t>.</a:t>
            </a:r>
          </a:p>
          <a:p>
            <a:pPr marL="430213" lvl="2" indent="-430213" algn="ctr">
              <a:buNone/>
            </a:pPr>
            <a:r>
              <a:rPr lang="en-US" sz="2800" b="1" i="1" dirty="0" smtClean="0">
                <a:latin typeface="Times New Roman" charset="0"/>
                <a:ea typeface="Times New Roman" charset="0"/>
                <a:cs typeface="Times New Roman" charset="0"/>
              </a:rPr>
              <a:t>STAND UP FOR TRUTH</a:t>
            </a:r>
            <a:endParaRPr lang="en-US" sz="2800" dirty="0">
              <a:latin typeface="Times New Roman" charset="0"/>
              <a:ea typeface="Times New Roman" charset="0"/>
              <a:cs typeface="Times New Roman" charset="0"/>
            </a:endParaRPr>
          </a:p>
        </p:txBody>
      </p:sp>
      <p:sp>
        <p:nvSpPr>
          <p:cNvPr id="5" name="Title 1"/>
          <p:cNvSpPr>
            <a:spLocks noGrp="1"/>
          </p:cNvSpPr>
          <p:nvPr>
            <p:ph type="title"/>
          </p:nvPr>
        </p:nvSpPr>
        <p:spPr>
          <a:xfrm>
            <a:off x="609600" y="274638"/>
            <a:ext cx="8069580" cy="1143000"/>
          </a:xfrm>
          <a:effectLst/>
        </p:spPr>
        <p:txBody>
          <a:bodyPr/>
          <a:lstStyle/>
          <a:p>
            <a:pPr algn="ctr"/>
            <a:r>
              <a:rPr lang="en-US" sz="4300" b="1" dirty="0">
                <a:latin typeface="Times New Roman" charset="0"/>
                <a:ea typeface="Times New Roman" charset="0"/>
                <a:cs typeface="Times New Roman" charset="0"/>
              </a:rPr>
              <a:t>“Those Who Are Christ’s”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33600"/>
            <a:ext cx="8069580" cy="1143000"/>
          </a:xfrm>
          <a:effectLst/>
        </p:spPr>
        <p:txBody>
          <a:bodyPr/>
          <a:lstStyle/>
          <a:p>
            <a:pPr algn="ctr"/>
            <a:r>
              <a:rPr lang="en-US" sz="5400" b="1" i="1" dirty="0">
                <a:latin typeface="Times New Roman" charset="0"/>
                <a:ea typeface="Times New Roman" charset="0"/>
                <a:cs typeface="Times New Roman" charset="0"/>
              </a:rPr>
              <a:t>Are You Christ’s</a:t>
            </a:r>
          </a:p>
        </p:txBody>
      </p:sp>
      <p:sp>
        <p:nvSpPr>
          <p:cNvPr id="3" name="Content Placeholder 2"/>
          <p:cNvSpPr>
            <a:spLocks noGrp="1"/>
          </p:cNvSpPr>
          <p:nvPr>
            <p:ph idx="1"/>
          </p:nvPr>
        </p:nvSpPr>
        <p:spPr>
          <a:xfrm>
            <a:off x="762000" y="3581400"/>
            <a:ext cx="7780338" cy="2389188"/>
          </a:xfrm>
        </p:spPr>
        <p:txBody>
          <a:bodyPr/>
          <a:lstStyle/>
          <a:p>
            <a:pPr marL="430213" lvl="2" indent="-430213" algn="ctr">
              <a:buFont typeface="Wingdings" charset="2"/>
              <a:buNone/>
            </a:pPr>
            <a:r>
              <a:rPr lang="en-US" sz="4400" dirty="0">
                <a:latin typeface="Times New Roman" charset="0"/>
                <a:ea typeface="Times New Roman" charset="0"/>
                <a:cs typeface="Times New Roman" charset="0"/>
              </a:rPr>
              <a:t>Galatians 3:26-27</a:t>
            </a:r>
            <a:endParaRPr lang="en-US" sz="4000" dirty="0">
              <a:latin typeface="Times New Roman" charset="0"/>
              <a:ea typeface="Times New Roman" charset="0"/>
              <a:cs typeface="Times New Roman"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10"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Tailored">
  <a:themeElements>
    <a:clrScheme name="Tailored">
      <a:dk1>
        <a:sysClr val="windowText" lastClr="000000"/>
      </a:dk1>
      <a:lt1>
        <a:sysClr val="window" lastClr="FFFFFF"/>
      </a:lt1>
      <a:dk2>
        <a:srgbClr val="123452"/>
      </a:dk2>
      <a:lt2>
        <a:srgbClr val="E0EDF8"/>
      </a:lt2>
      <a:accent1>
        <a:srgbClr val="2254A6"/>
      </a:accent1>
      <a:accent2>
        <a:srgbClr val="9B6261"/>
      </a:accent2>
      <a:accent3>
        <a:srgbClr val="939070"/>
      </a:accent3>
      <a:accent4>
        <a:srgbClr val="60254D"/>
      </a:accent4>
      <a:accent5>
        <a:srgbClr val="9FC6E9"/>
      </a:accent5>
      <a:accent6>
        <a:srgbClr val="8BA7B3"/>
      </a:accent6>
      <a:hlink>
        <a:srgbClr val="3286D2"/>
      </a:hlink>
      <a:folHlink>
        <a:srgbClr val="D99BBA"/>
      </a:folHlink>
    </a:clrScheme>
    <a:fontScheme name="Tailored">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Console"/>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ailored">
      <a:fillStyleLst>
        <a:gradFill rotWithShape="1">
          <a:gsLst>
            <a:gs pos="0">
              <a:schemeClr val="phClr">
                <a:tint val="90000"/>
                <a:satMod val="125000"/>
              </a:schemeClr>
            </a:gs>
            <a:gs pos="100000">
              <a:schemeClr val="phClr">
                <a:shade val="80000"/>
                <a:satMod val="115000"/>
              </a:schemeClr>
            </a:gs>
          </a:gsLst>
          <a:lin ang="5400000" scaled="0"/>
        </a:gradFill>
        <a:gradFill rotWithShape="1">
          <a:gsLst>
            <a:gs pos="0">
              <a:schemeClr val="phClr">
                <a:tint val="85000"/>
                <a:satMod val="150000"/>
              </a:schemeClr>
            </a:gs>
            <a:gs pos="35000">
              <a:schemeClr val="phClr">
                <a:tint val="65000"/>
                <a:satMod val="175000"/>
              </a:schemeClr>
            </a:gs>
            <a:gs pos="100000">
              <a:schemeClr val="phClr">
                <a:tint val="55000"/>
                <a:satMod val="200000"/>
              </a:schemeClr>
            </a:gs>
            <a:gs pos="100000">
              <a:schemeClr val="phClr">
                <a:tint val="50000"/>
                <a:satMod val="225000"/>
              </a:schemeClr>
            </a:gs>
          </a:gsLst>
          <a:path path="circle">
            <a:fillToRect l="100000" t="100000" r="100000" b="100000"/>
          </a:path>
        </a:gradFill>
        <a:blipFill rotWithShape="1">
          <a:blip xmlns:r="http://schemas.openxmlformats.org/officeDocument/2006/relationships" r:embed="rId1">
            <a:duotone>
              <a:schemeClr val="phClr">
                <a:shade val="78000"/>
                <a:satMod val="115000"/>
              </a:schemeClr>
              <a:schemeClr val="phClr">
                <a:tint val="84000"/>
                <a:satMod val="135000"/>
              </a:schemeClr>
            </a:duotone>
          </a:blip>
          <a:tile tx="0" ty="0" sx="100000" sy="100000" flip="none" algn="tl"/>
        </a:blipFill>
      </a:fillStyleLst>
      <a:lnStyleLst>
        <a:ln w="6350" cap="flat" cmpd="sng" algn="ctr">
          <a:solidFill>
            <a:schemeClr val="phClr">
              <a:shade val="95000"/>
              <a:alpha val="90000"/>
              <a:satMod val="115000"/>
            </a:schemeClr>
          </a:solidFill>
          <a:prstDash val="solid"/>
        </a:ln>
        <a:ln w="12700" cap="flat" cmpd="sng" algn="ctr">
          <a:solidFill>
            <a:schemeClr val="phClr">
              <a:shade val="95000"/>
              <a:alpha val="90000"/>
              <a:satMod val="115000"/>
            </a:schemeClr>
          </a:solidFill>
          <a:prstDash val="solid"/>
        </a:ln>
        <a:ln w="19050" cap="flat" cmpd="sng" algn="ctr">
          <a:solidFill>
            <a:schemeClr val="phClr">
              <a:shade val="95000"/>
              <a:alpha val="90000"/>
              <a:satMod val="115000"/>
            </a:schemeClr>
          </a:solidFill>
          <a:prstDash val="solid"/>
        </a:ln>
      </a:lnStyleLst>
      <a:effectStyleLst>
        <a:effectStyle>
          <a:effectLst>
            <a:softEdge rad="25400"/>
          </a:effectLst>
        </a:effectStyle>
        <a:effectStyle>
          <a:effectLst>
            <a:innerShdw blurRad="76200" dist="12700" dir="13500000">
              <a:srgbClr val="FFFFFF">
                <a:alpha val="60000"/>
              </a:srgbClr>
            </a:innerShdw>
          </a:effectLst>
          <a:scene3d>
            <a:camera prst="orthographicFront">
              <a:rot lat="0" lon="0" rev="0"/>
            </a:camera>
            <a:lightRig rig="balanced" dir="tl">
              <a:rot lat="0" lon="0" rev="3600000"/>
            </a:lightRig>
          </a:scene3d>
          <a:sp3d>
            <a:bevelT w="12700" h="25400" prst="softRound"/>
          </a:sp3d>
        </a:effectStyle>
        <a:effectStyle>
          <a:effectLst>
            <a:outerShdw blurRad="38100" dist="25400" dir="5400000" sx="102000" sy="102000" rotWithShape="0">
              <a:srgbClr val="808080">
                <a:alpha val="75000"/>
              </a:srgbClr>
            </a:outerShdw>
          </a:effectLst>
          <a:scene3d>
            <a:camera prst="orthographicFront">
              <a:rot lat="0" lon="0" rev="0"/>
            </a:camera>
            <a:lightRig rig="twoPt" dir="l">
              <a:rot lat="0" lon="0" rev="4200000"/>
            </a:lightRig>
          </a:scene3d>
          <a:sp3d prstMaterial="softmetal">
            <a:bevelT w="12700" h="50800" prst="softRound"/>
          </a:sp3d>
        </a:effectStyle>
      </a:effectStyleLst>
      <a:bgFillStyleLst>
        <a:solidFill>
          <a:schemeClr val="phClr"/>
        </a:solidFill>
        <a:gradFill rotWithShape="1">
          <a:gsLst>
            <a:gs pos="0">
              <a:schemeClr val="phClr">
                <a:tint val="40000"/>
                <a:satMod val="350000"/>
              </a:schemeClr>
            </a:gs>
            <a:gs pos="40000">
              <a:schemeClr val="phClr">
                <a:tint val="80000"/>
                <a:shade val="99000"/>
                <a:satMod val="150000"/>
              </a:schemeClr>
            </a:gs>
            <a:gs pos="100000">
              <a:schemeClr val="phClr">
                <a:shade val="20000"/>
                <a:satMod val="255000"/>
              </a:schemeClr>
            </a:gs>
          </a:gsLst>
          <a:lin ang="5400000" scaled="0"/>
        </a:gradFill>
        <a:blipFill rotWithShape="1">
          <a:blip xmlns:r="http://schemas.openxmlformats.org/officeDocument/2006/relationships" r:embed="rId2">
            <a:duotone>
              <a:schemeClr val="phClr">
                <a:shade val="82000"/>
                <a:satMod val="115000"/>
              </a:schemeClr>
              <a:schemeClr val="phClr">
                <a:tint val="90000"/>
                <a:satMod val="135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Tailored</Template>
  <TotalTime>77</TotalTime>
  <Words>405</Words>
  <Application>Microsoft Macintosh PowerPoint</Application>
  <PresentationFormat>On-screen Show (4:3)</PresentationFormat>
  <Paragraphs>28</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Tailored</vt:lpstr>
      <vt:lpstr>1 Corinthians 15:19-24</vt:lpstr>
      <vt:lpstr>1 Corinthians 15:19-24</vt:lpstr>
      <vt:lpstr>“Those Who Are Christ’s”</vt:lpstr>
      <vt:lpstr>“Those Who Are Christ’s”</vt:lpstr>
      <vt:lpstr>“Those Who Are Christ’s”</vt:lpstr>
      <vt:lpstr>“Those Who Are Christ’s”</vt:lpstr>
      <vt:lpstr>“Those Who Are Christ’s”</vt:lpstr>
      <vt:lpstr>Are You Christ’s</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Corinthians 15:19-24</dc:title>
  <dc:creator>OlsenParkLaptop</dc:creator>
  <cp:lastModifiedBy>Kyle Pope</cp:lastModifiedBy>
  <cp:revision>8</cp:revision>
  <dcterms:created xsi:type="dcterms:W3CDTF">2018-12-10T16:49:21Z</dcterms:created>
  <dcterms:modified xsi:type="dcterms:W3CDTF">2018-12-10T16:50:10Z</dcterms:modified>
</cp:coreProperties>
</file>