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84E00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-119728"/>
              <a:satOff val="5580"/>
              <a:lumOff val="-12961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98089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10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ClrTx/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ClrTx/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ClrTx/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ClrTx/>
              <a:buSzTx/>
              <a:buNone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sz="2400" i="1"/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1270000" y="4308599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1619250" y="673100"/>
            <a:ext cx="9758016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ClrTx/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ClrTx/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ClrTx/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ClrTx/>
              <a:buSzTx/>
              <a:buNone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sz="half" idx="13"/>
          </p:nvPr>
        </p:nvSpPr>
        <p:spPr>
          <a:xfrm>
            <a:off x="6718300" y="638919"/>
            <a:ext cx="5334001" cy="82169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ClrTx/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ClrTx/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ClrTx/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ClrTx/>
              <a:buSzTx/>
              <a:buNone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Tx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buClrTx/>
              <a:defRPr sz="2800"/>
            </a:lvl1pPr>
            <a:lvl2pPr marL="685800" indent="-342900">
              <a:spcBef>
                <a:spcPts val="3200"/>
              </a:spcBef>
              <a:buClrTx/>
              <a:defRPr sz="2800"/>
            </a:lvl2pPr>
            <a:lvl3pPr marL="1028700" indent="-342900">
              <a:spcBef>
                <a:spcPts val="3200"/>
              </a:spcBef>
              <a:buClrTx/>
              <a:defRPr sz="2800"/>
            </a:lvl3pPr>
            <a:lvl4pPr marL="1371600" indent="-342900">
              <a:spcBef>
                <a:spcPts val="3200"/>
              </a:spcBef>
              <a:buClrTx/>
              <a:defRPr sz="2800"/>
            </a:lvl4pPr>
            <a:lvl5pPr marL="1714500" indent="-342900">
              <a:spcBef>
                <a:spcPts val="3200"/>
              </a:spcBef>
              <a:buClrTx/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>
            <a:lvl1pPr>
              <a:buClrTx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6731000" y="49657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6731000" y="6350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sz="half" idx="15"/>
          </p:nvPr>
        </p:nvSpPr>
        <p:spPr>
          <a:xfrm>
            <a:off x="9525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Do Not Judge.001.jpeg" descr="Do Not Judge.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Do Not Judge.002.jpeg" descr="Do Not Judge.002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Do Not Judge.003.jpeg" descr="Do Not Judge.003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Do Not Judge.004.jpeg" descr="Do Not Judge.004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Do Not Judge.001.jpeg" descr="Do Not Judge.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Do Not Judge.006.jpeg" descr="Do Not Judge.006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Do Not Judge.007.jpeg" descr="Do Not Judge.007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Do Not Judge.008.jpeg" descr="Do Not Judge.008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Custom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Helvetica Neue</vt:lpstr>
      <vt:lpstr>Helvetica Neue Light</vt:lpstr>
      <vt:lpstr>Helvetica Neue Medium</vt:lpstr>
      <vt:lpstr>Black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Olsen Park</dc:creator>
  <cp:lastModifiedBy>Olsen Park</cp:lastModifiedBy>
  <cp:revision>2</cp:revision>
  <dcterms:modified xsi:type="dcterms:W3CDTF">2018-02-11T15:01:11Z</dcterms:modified>
</cp:coreProperties>
</file>