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media/image1.jpeg" ContentType="image/jpeg"/>
  <Override PartName="/ppt/media/image2.jpeg" ContentType="image/jpeg"/>
  <Override PartName="/ppt/media/image3.jpeg" ContentType="image/jpeg"/>
</Types>
</file>

<file path=_rels/.rels><?xml version="1.0" encoding="UTF-8" standalone="yes"?>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FFFFFF"/>
        </a:solidFill>
        <a:effectLst/>
        <a:uFillTx/>
        <a:latin typeface="Helvetica Neue"/>
        <a:ea typeface="Helvetica Neue"/>
        <a:cs typeface="Helvetica Neue"/>
        <a:sym typeface="Helvetica Neue"/>
      </a:defRPr>
    </a:lvl1pPr>
    <a:lvl2pPr marL="0" marR="0" indent="228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FFFFFF"/>
        </a:solidFill>
        <a:effectLst/>
        <a:uFillTx/>
        <a:latin typeface="Helvetica Neue"/>
        <a:ea typeface="Helvetica Neue"/>
        <a:cs typeface="Helvetica Neue"/>
        <a:sym typeface="Helvetica Neue"/>
      </a:defRPr>
    </a:lvl2pPr>
    <a:lvl3pPr marL="0" marR="0" indent="457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FFFFFF"/>
        </a:solidFill>
        <a:effectLst/>
        <a:uFillTx/>
        <a:latin typeface="Helvetica Neue"/>
        <a:ea typeface="Helvetica Neue"/>
        <a:cs typeface="Helvetica Neue"/>
        <a:sym typeface="Helvetica Neue"/>
      </a:defRPr>
    </a:lvl3pPr>
    <a:lvl4pPr marL="0" marR="0" indent="685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FFFFFF"/>
        </a:solidFill>
        <a:effectLst/>
        <a:uFillTx/>
        <a:latin typeface="Helvetica Neue"/>
        <a:ea typeface="Helvetica Neue"/>
        <a:cs typeface="Helvetica Neue"/>
        <a:sym typeface="Helvetica Neue"/>
      </a:defRPr>
    </a:lvl4pPr>
    <a:lvl5pPr marL="0" marR="0" indent="9144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FFFFFF"/>
        </a:solidFill>
        <a:effectLst/>
        <a:uFillTx/>
        <a:latin typeface="Helvetica Neue"/>
        <a:ea typeface="Helvetica Neue"/>
        <a:cs typeface="Helvetica Neue"/>
        <a:sym typeface="Helvetica Neue"/>
      </a:defRPr>
    </a:lvl5pPr>
    <a:lvl6pPr marL="0" marR="0" indent="11430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FFFFFF"/>
        </a:solidFill>
        <a:effectLst/>
        <a:uFillTx/>
        <a:latin typeface="Helvetica Neue"/>
        <a:ea typeface="Helvetica Neue"/>
        <a:cs typeface="Helvetica Neue"/>
        <a:sym typeface="Helvetica Neue"/>
      </a:defRPr>
    </a:lvl6pPr>
    <a:lvl7pPr marL="0" marR="0" indent="1371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FFFFFF"/>
        </a:solidFill>
        <a:effectLst/>
        <a:uFillTx/>
        <a:latin typeface="Helvetica Neue"/>
        <a:ea typeface="Helvetica Neue"/>
        <a:cs typeface="Helvetica Neue"/>
        <a:sym typeface="Helvetica Neue"/>
      </a:defRPr>
    </a:lvl7pPr>
    <a:lvl8pPr marL="0" marR="0" indent="1600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FFFFFF"/>
        </a:solidFill>
        <a:effectLst/>
        <a:uFillTx/>
        <a:latin typeface="Helvetica Neue"/>
        <a:ea typeface="Helvetica Neue"/>
        <a:cs typeface="Helvetica Neue"/>
        <a:sym typeface="Helvetica Neue"/>
      </a:defRPr>
    </a:lvl8pPr>
    <a:lvl9pPr marL="0" marR="0" indent="1828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FFFFFF"/>
        </a:solidFill>
        <a:effectLst/>
        <a:uFillTx/>
        <a:latin typeface="Helvetica Neue"/>
        <a:ea typeface="Helvetica Neue"/>
        <a:cs typeface="Helvetica Neue"/>
        <a:sym typeface="Helvetica Neue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D6D7D6"/>
              </a:solidFill>
              <a:prstDash val="solid"/>
              <a:miter lim="400000"/>
            </a:ln>
          </a:left>
          <a:right>
            <a:ln w="12700" cap="flat">
              <a:solidFill>
                <a:srgbClr val="D6D7D6"/>
              </a:solidFill>
              <a:prstDash val="solid"/>
              <a:miter lim="400000"/>
            </a:ln>
          </a:right>
          <a:top>
            <a:ln w="12700" cap="flat">
              <a:solidFill>
                <a:srgbClr val="D6D7D6"/>
              </a:solidFill>
              <a:prstDash val="solid"/>
              <a:miter lim="400000"/>
            </a:ln>
          </a:top>
          <a:bottom>
            <a:ln w="12700" cap="flat">
              <a:solidFill>
                <a:srgbClr val="D6D7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747676">
              <a:alpha val="63790"/>
            </a:srgbClr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D6D6D6"/>
              </a:solidFill>
              <a:prstDash val="solid"/>
              <a:miter lim="400000"/>
            </a:ln>
          </a:left>
          <a:right>
            <a:ln w="25400" cap="flat">
              <a:solidFill>
                <a:srgbClr val="D6D7D6"/>
              </a:solidFill>
              <a:prstDash val="solid"/>
              <a:miter lim="400000"/>
            </a:ln>
          </a:right>
          <a:top>
            <a:ln w="12700" cap="flat">
              <a:solidFill>
                <a:srgbClr val="D6D7D6"/>
              </a:solidFill>
              <a:prstDash val="solid"/>
              <a:miter lim="400000"/>
            </a:ln>
          </a:top>
          <a:bottom>
            <a:ln w="12700" cap="flat">
              <a:solidFill>
                <a:srgbClr val="D6D7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D6D7D6"/>
              </a:solidFill>
              <a:prstDash val="solid"/>
              <a:miter lim="400000"/>
            </a:ln>
          </a:left>
          <a:right>
            <a:ln w="12700" cap="flat">
              <a:solidFill>
                <a:srgbClr val="D6D7D6"/>
              </a:solidFill>
              <a:prstDash val="solid"/>
              <a:miter lim="400000"/>
            </a:ln>
          </a:right>
          <a:top>
            <a:ln w="25400" cap="flat">
              <a:solidFill>
                <a:srgbClr val="D6D7D6"/>
              </a:solidFill>
              <a:prstDash val="solid"/>
              <a:miter lim="400000"/>
            </a:ln>
          </a:top>
          <a:bottom>
            <a:ln w="12700" cap="flat">
              <a:solidFill>
                <a:srgbClr val="D6D6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solidFill>
            <a:srgbClr val="032650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D6D7D6"/>
              </a:solidFill>
              <a:prstDash val="solid"/>
              <a:miter lim="400000"/>
            </a:ln>
          </a:left>
          <a:right>
            <a:ln w="12700" cap="flat">
              <a:solidFill>
                <a:srgbClr val="D6D7D6"/>
              </a:solidFill>
              <a:prstDash val="solid"/>
              <a:miter lim="400000"/>
            </a:ln>
          </a:right>
          <a:top>
            <a:ln w="12700" cap="flat">
              <a:solidFill>
                <a:srgbClr val="D6D6D6"/>
              </a:solidFill>
              <a:prstDash val="solid"/>
              <a:miter lim="400000"/>
            </a:ln>
          </a:top>
          <a:bottom>
            <a:ln w="25400" cap="flat">
              <a:solidFill>
                <a:srgbClr val="D6D7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solidFill>
            <a:srgbClr val="032650"/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929292"/>
              </a:solidFill>
              <a:prstDash val="solid"/>
              <a:miter lim="400000"/>
            </a:ln>
          </a:left>
          <a:right>
            <a:ln w="127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solidFill>
                <a:srgbClr val="929292"/>
              </a:solidFill>
              <a:prstDash val="solid"/>
              <a:miter lim="400000"/>
            </a:ln>
          </a:top>
          <a:bottom>
            <a:ln w="12700" cap="flat">
              <a:solidFill>
                <a:srgbClr val="929292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747676">
              <a:alpha val="63790"/>
            </a:srgbClr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84E00"/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17101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17101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AAAAA"/>
              </a:solidFill>
              <a:prstDash val="solid"/>
              <a:miter lim="400000"/>
            </a:ln>
          </a:left>
          <a:right>
            <a:ln w="12700" cap="flat">
              <a:solidFill>
                <a:srgbClr val="AAAAAA"/>
              </a:solidFill>
              <a:prstDash val="solid"/>
              <a:miter lim="400000"/>
            </a:ln>
          </a:right>
          <a:top>
            <a:ln w="12700" cap="flat">
              <a:solidFill>
                <a:srgbClr val="AAAAAA"/>
              </a:solidFill>
              <a:prstDash val="solid"/>
              <a:miter lim="400000"/>
            </a:ln>
          </a:top>
          <a:bottom>
            <a:ln w="12700" cap="flat">
              <a:solidFill>
                <a:srgbClr val="AAAAAA"/>
              </a:solidFill>
              <a:prstDash val="solid"/>
              <a:miter lim="400000"/>
            </a:ln>
          </a:bottom>
          <a:insideH>
            <a:ln w="12700" cap="flat">
              <a:solidFill>
                <a:srgbClr val="AAAAAA"/>
              </a:solidFill>
              <a:prstDash val="solid"/>
              <a:miter lim="400000"/>
            </a:ln>
          </a:insideH>
          <a:insideV>
            <a:ln w="12700" cap="flat">
              <a:solidFill>
                <a:srgbClr val="AAAAAA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747676">
              <a:alpha val="63790"/>
            </a:srgbClr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5"/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5">
              <a:hueOff val="106375"/>
              <a:satOff val="9554"/>
              <a:lumOff val="-13516"/>
            </a:schemeClr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5">
              <a:hueOff val="106375"/>
              <a:satOff val="9554"/>
              <a:lumOff val="-13516"/>
            </a:schemeClr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D6D7D6"/>
              </a:solidFill>
              <a:prstDash val="solid"/>
              <a:miter lim="400000"/>
            </a:ln>
          </a:left>
          <a:right>
            <a:ln w="12700" cap="flat">
              <a:solidFill>
                <a:srgbClr val="D6D7D6"/>
              </a:solidFill>
              <a:prstDash val="solid"/>
              <a:miter lim="400000"/>
            </a:ln>
          </a:right>
          <a:top>
            <a:ln w="12700" cap="flat">
              <a:solidFill>
                <a:srgbClr val="D6D7D6"/>
              </a:solidFill>
              <a:prstDash val="solid"/>
              <a:miter lim="400000"/>
            </a:ln>
          </a:top>
          <a:bottom>
            <a:ln w="12700" cap="flat">
              <a:solidFill>
                <a:srgbClr val="D6D7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747676">
              <a:alpha val="63790"/>
            </a:srgbClr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6">
              <a:hueOff val="-119728"/>
              <a:satOff val="5580"/>
              <a:lumOff val="-12961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650E48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650E48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909090"/>
              </a:solidFill>
              <a:prstDash val="solid"/>
              <a:miter lim="400000"/>
            </a:ln>
          </a:left>
          <a:right>
            <a:ln w="12700" cap="flat">
              <a:solidFill>
                <a:srgbClr val="909090"/>
              </a:solidFill>
              <a:prstDash val="solid"/>
              <a:miter lim="400000"/>
            </a:ln>
          </a:right>
          <a:top>
            <a:ln w="12700" cap="flat">
              <a:solidFill>
                <a:srgbClr val="909090"/>
              </a:solidFill>
              <a:prstDash val="solid"/>
              <a:miter lim="400000"/>
            </a:ln>
          </a:top>
          <a:bottom>
            <a:ln w="12700" cap="flat">
              <a:solidFill>
                <a:srgbClr val="909090"/>
              </a:solidFill>
              <a:prstDash val="solid"/>
              <a:miter lim="400000"/>
            </a:ln>
          </a:bottom>
          <a:insideH>
            <a:ln w="12700" cap="flat">
              <a:solidFill>
                <a:srgbClr val="909090"/>
              </a:solidFill>
              <a:prstDash val="solid"/>
              <a:miter lim="400000"/>
            </a:ln>
          </a:insideH>
          <a:insideV>
            <a:ln w="12700" cap="flat">
              <a:solidFill>
                <a:srgbClr val="90909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747676">
              <a:alpha val="63790"/>
            </a:srgbClr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798089"/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96A0AC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96A0AC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747676">
              <a:alpha val="63790"/>
            </a:srgbClr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25400" cap="flat">
              <a:solidFill>
                <a:srgbClr val="929292"/>
              </a:solidFill>
              <a:prstDash val="solid"/>
              <a:miter lim="400000"/>
            </a:ln>
          </a:right>
          <a:top>
            <a:ln w="25400" cap="flat">
              <a:solidFill>
                <a:srgbClr val="929292"/>
              </a:solidFill>
              <a:prstDash val="solid"/>
              <a:miter lim="400000"/>
            </a:ln>
          </a:top>
          <a:bottom>
            <a:ln w="25400" cap="flat">
              <a:solidFill>
                <a:srgbClr val="929292"/>
              </a:solidFill>
              <a:prstDash val="solid"/>
              <a:miter lim="400000"/>
            </a:ln>
          </a:bottom>
          <a:insideH>
            <a:ln w="25400" cap="flat">
              <a:solidFill>
                <a:srgbClr val="929292"/>
              </a:solidFill>
              <a:prstDash val="solid"/>
              <a:miter lim="400000"/>
            </a:ln>
          </a:insideH>
          <a:insideV>
            <a:ln w="254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25400" cap="flat">
              <a:solidFill>
                <a:srgbClr val="929292"/>
              </a:solidFill>
              <a:prstDash val="solid"/>
              <a:miter lim="400000"/>
            </a:ln>
          </a:left>
          <a:right>
            <a:ln w="25400" cap="flat">
              <a:solidFill>
                <a:srgbClr val="929292"/>
              </a:solidFill>
              <a:prstDash val="solid"/>
              <a:miter lim="400000"/>
            </a:ln>
          </a:right>
          <a:top>
            <a:ln w="25400" cap="flat">
              <a:solidFill>
                <a:srgbClr val="929292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929292"/>
              </a:solidFill>
              <a:prstDash val="solid"/>
              <a:miter lim="400000"/>
            </a:ln>
          </a:insideH>
          <a:insideV>
            <a:ln w="254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25400" cap="flat">
              <a:solidFill>
                <a:srgbClr val="929292"/>
              </a:solidFill>
              <a:prstDash val="solid"/>
              <a:miter lim="400000"/>
            </a:ln>
          </a:left>
          <a:right>
            <a:ln w="254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25400" cap="flat">
              <a:solidFill>
                <a:srgbClr val="929292"/>
              </a:solidFill>
              <a:prstDash val="solid"/>
              <a:miter lim="400000"/>
            </a:ln>
          </a:bottom>
          <a:insideH>
            <a:ln w="25400" cap="flat">
              <a:solidFill>
                <a:srgbClr val="929292"/>
              </a:solidFill>
              <a:prstDash val="solid"/>
              <a:miter lim="400000"/>
            </a:ln>
          </a:insideH>
          <a:insideV>
            <a:ln w="254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1"/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/Relationships>

</file>

<file path=ppt/notesMasters/_rels/notes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7" name="Shape 117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showMasterSp="1" showMasterPhAnim="1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/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 anchor="b"/>
          <a:lstStyle/>
          <a:p>
            <a:pPr/>
            <a:r>
              <a:t>Title Text</a:t>
            </a:r>
          </a:p>
        </p:txBody>
      </p:sp>
      <p:sp>
        <p:nvSpPr>
          <p:cNvPr id="12" name="Body Level One…"/>
          <p:cNvSpPr txBox="1"/>
          <p:nvPr>
            <p:ph type="body" sz="quarter" idx="1"/>
          </p:nvPr>
        </p:nvSpPr>
        <p:spPr>
          <a:xfrm>
            <a:off x="1270000" y="50292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ClrTx/>
              <a:buSzTx/>
              <a:buNone/>
              <a:defRPr sz="3700"/>
            </a:lvl1pPr>
            <a:lvl2pPr marL="0" indent="228600" algn="ctr">
              <a:spcBef>
                <a:spcPts val="0"/>
              </a:spcBef>
              <a:buClrTx/>
              <a:buSzTx/>
              <a:buNone/>
              <a:defRPr sz="3700"/>
            </a:lvl2pPr>
            <a:lvl3pPr marL="0" indent="457200" algn="ctr">
              <a:spcBef>
                <a:spcPts val="0"/>
              </a:spcBef>
              <a:buClrTx/>
              <a:buSzTx/>
              <a:buNone/>
              <a:defRPr sz="3700"/>
            </a:lvl3pPr>
            <a:lvl4pPr marL="0" indent="685800" algn="ctr">
              <a:spcBef>
                <a:spcPts val="0"/>
              </a:spcBef>
              <a:buClrTx/>
              <a:buSzTx/>
              <a:buNone/>
              <a:defRPr sz="3700"/>
            </a:lvl4pPr>
            <a:lvl5pPr marL="0" indent="914400" algn="ctr">
              <a:spcBef>
                <a:spcPts val="0"/>
              </a:spcBef>
              <a:buClrTx/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–Johnny Appleseed"/>
          <p:cNvSpPr txBox="1"/>
          <p:nvPr>
            <p:ph type="body" sz="quarter" idx="13"/>
          </p:nvPr>
        </p:nvSpPr>
        <p:spPr>
          <a:xfrm>
            <a:off x="1270000" y="6362700"/>
            <a:ext cx="10464800" cy="461366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 algn="ctr">
              <a:spcBef>
                <a:spcPts val="0"/>
              </a:spcBef>
              <a:buClrTx/>
              <a:buSzTx/>
              <a:buNone/>
              <a:defRPr i="1" sz="2400"/>
            </a:lvl1pPr>
          </a:lstStyle>
          <a:p>
            <a:pPr/>
            <a:r>
              <a:t>–Johnny Appleseed</a:t>
            </a:r>
          </a:p>
        </p:txBody>
      </p:sp>
      <p:sp>
        <p:nvSpPr>
          <p:cNvPr id="94" name="“Type a quote here.”"/>
          <p:cNvSpPr txBox="1"/>
          <p:nvPr>
            <p:ph type="body" sz="quarter" idx="14"/>
          </p:nvPr>
        </p:nvSpPr>
        <p:spPr>
          <a:xfrm>
            <a:off x="1270000" y="4308599"/>
            <a:ext cx="10464800" cy="609776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ClrTx/>
              <a:buSzTx/>
              <a:buNone/>
              <a:defRPr sz="340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pPr/>
            <a:r>
              <a:t>“Type a quote here.” </a:t>
            </a:r>
          </a:p>
        </p:txBody>
      </p:sp>
      <p:sp>
        <p:nvSpPr>
          <p:cNvPr id="9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Image"/>
          <p:cNvSpPr/>
          <p:nvPr>
            <p:ph type="pic" idx="13"/>
          </p:nvPr>
        </p:nvSpPr>
        <p:spPr>
          <a:xfrm>
            <a:off x="0" y="0"/>
            <a:ext cx="13004800" cy="9753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10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Image"/>
          <p:cNvSpPr/>
          <p:nvPr>
            <p:ph type="pic" idx="13"/>
          </p:nvPr>
        </p:nvSpPr>
        <p:spPr>
          <a:xfrm>
            <a:off x="1619250" y="673100"/>
            <a:ext cx="9758016" cy="59055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21" name="Title Text"/>
          <p:cNvSpPr txBox="1"/>
          <p:nvPr>
            <p:ph type="title"/>
          </p:nvPr>
        </p:nvSpPr>
        <p:spPr>
          <a:xfrm>
            <a:off x="1270000" y="6718300"/>
            <a:ext cx="10464800" cy="1422400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22" name="Body Level One…"/>
          <p:cNvSpPr txBox="1"/>
          <p:nvPr>
            <p:ph type="body" sz="quarter" idx="1"/>
          </p:nvPr>
        </p:nvSpPr>
        <p:spPr>
          <a:xfrm>
            <a:off x="1270000" y="81534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ClrTx/>
              <a:buSzTx/>
              <a:buNone/>
              <a:defRPr sz="3700"/>
            </a:lvl1pPr>
            <a:lvl2pPr marL="0" indent="228600" algn="ctr">
              <a:spcBef>
                <a:spcPts val="0"/>
              </a:spcBef>
              <a:buClrTx/>
              <a:buSzTx/>
              <a:buNone/>
              <a:defRPr sz="3700"/>
            </a:lvl2pPr>
            <a:lvl3pPr marL="0" indent="457200" algn="ctr">
              <a:spcBef>
                <a:spcPts val="0"/>
              </a:spcBef>
              <a:buClrTx/>
              <a:buSzTx/>
              <a:buNone/>
              <a:defRPr sz="3700"/>
            </a:lvl3pPr>
            <a:lvl4pPr marL="0" indent="685800" algn="ctr">
              <a:spcBef>
                <a:spcPts val="0"/>
              </a:spcBef>
              <a:buClrTx/>
              <a:buSzTx/>
              <a:buNone/>
              <a:defRPr sz="3700"/>
            </a:lvl4pPr>
            <a:lvl5pPr marL="0" indent="914400" algn="ctr">
              <a:spcBef>
                <a:spcPts val="0"/>
              </a:spcBef>
              <a:buClrTx/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-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Text"/>
          <p:cNvSpPr txBox="1"/>
          <p:nvPr>
            <p:ph type="title"/>
          </p:nvPr>
        </p:nvSpPr>
        <p:spPr>
          <a:xfrm>
            <a:off x="1270000" y="3225800"/>
            <a:ext cx="10464800" cy="3302000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3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Image"/>
          <p:cNvSpPr/>
          <p:nvPr>
            <p:ph type="pic" sz="half" idx="13"/>
          </p:nvPr>
        </p:nvSpPr>
        <p:spPr>
          <a:xfrm>
            <a:off x="6718300" y="638919"/>
            <a:ext cx="5334001" cy="82169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39" name="Title Text"/>
          <p:cNvSpPr txBox="1"/>
          <p:nvPr>
            <p:ph type="title"/>
          </p:nvPr>
        </p:nvSpPr>
        <p:spPr>
          <a:xfrm>
            <a:off x="952500" y="635000"/>
            <a:ext cx="5334000" cy="3987800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pPr/>
            <a:r>
              <a:t>Title Text</a:t>
            </a:r>
          </a:p>
        </p:txBody>
      </p:sp>
      <p:sp>
        <p:nvSpPr>
          <p:cNvPr id="40" name="Body Level One…"/>
          <p:cNvSpPr txBox="1"/>
          <p:nvPr>
            <p:ph type="body" sz="quarter" idx="1"/>
          </p:nvPr>
        </p:nvSpPr>
        <p:spPr>
          <a:xfrm>
            <a:off x="952500" y="4724400"/>
            <a:ext cx="5334000" cy="41148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ClrTx/>
              <a:buSzTx/>
              <a:buNone/>
              <a:defRPr sz="3700"/>
            </a:lvl1pPr>
            <a:lvl2pPr marL="0" indent="228600" algn="ctr">
              <a:spcBef>
                <a:spcPts val="0"/>
              </a:spcBef>
              <a:buClrTx/>
              <a:buSzTx/>
              <a:buNone/>
              <a:defRPr sz="3700"/>
            </a:lvl2pPr>
            <a:lvl3pPr marL="0" indent="457200" algn="ctr">
              <a:spcBef>
                <a:spcPts val="0"/>
              </a:spcBef>
              <a:buClrTx/>
              <a:buSzTx/>
              <a:buNone/>
              <a:defRPr sz="3700"/>
            </a:lvl3pPr>
            <a:lvl4pPr marL="0" indent="685800" algn="ctr">
              <a:spcBef>
                <a:spcPts val="0"/>
              </a:spcBef>
              <a:buClrTx/>
              <a:buSzTx/>
              <a:buNone/>
              <a:defRPr sz="3700"/>
            </a:lvl4pPr>
            <a:lvl5pPr marL="0" indent="914400" algn="ctr">
              <a:spcBef>
                <a:spcPts val="0"/>
              </a:spcBef>
              <a:buClrTx/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4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57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>
              <a:buClrTx/>
            </a:lvl1pPr>
            <a:lvl2pPr>
              <a:buClrTx/>
            </a:lvl2pPr>
            <a:lvl3pPr>
              <a:buClrTx/>
            </a:lvl3pPr>
            <a:lvl4pPr>
              <a:buClrTx/>
            </a:lvl4pPr>
            <a:lvl5pPr>
              <a:buClrTx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Image"/>
          <p:cNvSpPr/>
          <p:nvPr>
            <p:ph type="pic" sz="half" idx="13"/>
          </p:nvPr>
        </p:nvSpPr>
        <p:spPr>
          <a:xfrm>
            <a:off x="6718300" y="2590800"/>
            <a:ext cx="5334000" cy="62865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6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67" name="Body Level One…"/>
          <p:cNvSpPr txBox="1"/>
          <p:nvPr>
            <p:ph type="body" sz="half" idx="1"/>
          </p:nvPr>
        </p:nvSpPr>
        <p:spPr>
          <a:xfrm>
            <a:off x="952500" y="2590800"/>
            <a:ext cx="5334000" cy="62865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3200"/>
              </a:spcBef>
              <a:buClrTx/>
              <a:defRPr sz="2800"/>
            </a:lvl1pPr>
            <a:lvl2pPr marL="685800" indent="-342900">
              <a:spcBef>
                <a:spcPts val="3200"/>
              </a:spcBef>
              <a:buClrTx/>
              <a:defRPr sz="2800"/>
            </a:lvl2pPr>
            <a:lvl3pPr marL="1028700" indent="-342900">
              <a:spcBef>
                <a:spcPts val="3200"/>
              </a:spcBef>
              <a:buClrTx/>
              <a:defRPr sz="2800"/>
            </a:lvl3pPr>
            <a:lvl4pPr marL="1371600" indent="-342900">
              <a:spcBef>
                <a:spcPts val="3200"/>
              </a:spcBef>
              <a:buClrTx/>
              <a:defRPr sz="2800"/>
            </a:lvl4pPr>
            <a:lvl5pPr marL="1714500" indent="-342900">
              <a:spcBef>
                <a:spcPts val="3200"/>
              </a:spcBef>
              <a:buClrTx/>
              <a:defRPr sz="28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Body Level One…"/>
          <p:cNvSpPr txBox="1"/>
          <p:nvPr>
            <p:ph type="body" idx="1"/>
          </p:nvPr>
        </p:nvSpPr>
        <p:spPr>
          <a:xfrm>
            <a:off x="952500" y="1270000"/>
            <a:ext cx="11099800" cy="7213600"/>
          </a:xfrm>
          <a:prstGeom prst="rect">
            <a:avLst/>
          </a:prstGeom>
        </p:spPr>
        <p:txBody>
          <a:bodyPr/>
          <a:lstStyle>
            <a:lvl1pPr>
              <a:buClrTx/>
            </a:lvl1pPr>
            <a:lvl2pPr>
              <a:buClrTx/>
            </a:lvl2pPr>
            <a:lvl3pPr>
              <a:buClrTx/>
            </a:lvl3pPr>
            <a:lvl4pPr>
              <a:buClrTx/>
            </a:lvl4pPr>
            <a:lvl5pPr>
              <a:buClrTx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Image"/>
          <p:cNvSpPr/>
          <p:nvPr>
            <p:ph type="pic" sz="quarter" idx="13"/>
          </p:nvPr>
        </p:nvSpPr>
        <p:spPr>
          <a:xfrm>
            <a:off x="6731000" y="4965700"/>
            <a:ext cx="5334000" cy="3898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4" name="Image"/>
          <p:cNvSpPr/>
          <p:nvPr>
            <p:ph type="pic" sz="quarter" idx="14"/>
          </p:nvPr>
        </p:nvSpPr>
        <p:spPr>
          <a:xfrm>
            <a:off x="6731000" y="635000"/>
            <a:ext cx="5334000" cy="3898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5" name="Image"/>
          <p:cNvSpPr/>
          <p:nvPr>
            <p:ph type="pic" sz="half" idx="15"/>
          </p:nvPr>
        </p:nvSpPr>
        <p:spPr>
          <a:xfrm>
            <a:off x="952500" y="635000"/>
            <a:ext cx="5334000" cy="8229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/>
          <p:nvPr>
            <p:ph type="title"/>
          </p:nvPr>
        </p:nvSpPr>
        <p:spPr>
          <a:xfrm>
            <a:off x="952500" y="254000"/>
            <a:ext cx="11099800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3" name="Body Level One…"/>
          <p:cNvSpPr txBox="1"/>
          <p:nvPr>
            <p:ph type="body" idx="1"/>
          </p:nvPr>
        </p:nvSpPr>
        <p:spPr>
          <a:xfrm>
            <a:off x="952500" y="2590800"/>
            <a:ext cx="11099800" cy="6286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6328884" y="9296400"/>
            <a:ext cx="340259" cy="324306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b="0" sz="160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p:transition xmlns:p14="http://schemas.microsoft.com/office/powerpoint/2010/main" spd="med" advClick="1"/>
  <p:txStyles>
    <p:title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Neue Medium"/>
        </a:defRPr>
      </a:lvl1pPr>
      <a:lvl2pPr marL="0" marR="0" indent="228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Neue Medium"/>
        </a:defRPr>
      </a:lvl2pPr>
      <a:lvl3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Neue Medium"/>
        </a:defRPr>
      </a:lvl3pPr>
      <a:lvl4pPr marL="0" marR="0" indent="685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Neue Medium"/>
        </a:defRPr>
      </a:lvl4pPr>
      <a:lvl5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Neue Medium"/>
        </a:defRPr>
      </a:lvl5pPr>
      <a:lvl6pPr marL="0" marR="0" indent="1143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Neue Medium"/>
        </a:defRPr>
      </a:lvl6pPr>
      <a:lvl7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Neue Medium"/>
        </a:defRPr>
      </a:lvl7pPr>
      <a:lvl8pPr marL="0" marR="0" indent="1600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Neue Medium"/>
        </a:defRPr>
      </a:lvl8pPr>
      <a:lvl9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Neue Medium"/>
        </a:defRPr>
      </a:lvl9pPr>
    </p:titleStyle>
    <p:bodyStyle>
      <a:lvl1pPr marL="444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>
          <a:srgbClr val="FFFFFF"/>
        </a:buClr>
        <a:buSzPct val="145000"/>
        <a:buFontTx/>
        <a:buChar char="•"/>
        <a:tabLst/>
        <a:defRPr b="0" baseline="0" cap="none" i="0" spc="0" strike="noStrike" sz="3200" u="none">
          <a:ln>
            <a:noFill/>
          </a:ln>
          <a:solidFill>
            <a:srgbClr val="FFFFFF"/>
          </a:solidFill>
          <a:uFillTx/>
          <a:latin typeface="Helvetica Neue"/>
          <a:ea typeface="Helvetica Neue"/>
          <a:cs typeface="Helvetica Neue"/>
          <a:sym typeface="Helvetica Neue"/>
        </a:defRPr>
      </a:lvl1pPr>
      <a:lvl2pPr marL="889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>
          <a:srgbClr val="FFFFFF"/>
        </a:buClr>
        <a:buSzPct val="145000"/>
        <a:buFontTx/>
        <a:buChar char="•"/>
        <a:tabLst/>
        <a:defRPr b="0" baseline="0" cap="none" i="0" spc="0" strike="noStrike" sz="3200" u="none">
          <a:ln>
            <a:noFill/>
          </a:ln>
          <a:solidFill>
            <a:srgbClr val="FFFFFF"/>
          </a:solidFill>
          <a:uFillTx/>
          <a:latin typeface="Helvetica Neue"/>
          <a:ea typeface="Helvetica Neue"/>
          <a:cs typeface="Helvetica Neue"/>
          <a:sym typeface="Helvetica Neue"/>
        </a:defRPr>
      </a:lvl2pPr>
      <a:lvl3pPr marL="1333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>
          <a:srgbClr val="FFFFFF"/>
        </a:buClr>
        <a:buSzPct val="145000"/>
        <a:buFontTx/>
        <a:buChar char="•"/>
        <a:tabLst/>
        <a:defRPr b="0" baseline="0" cap="none" i="0" spc="0" strike="noStrike" sz="3200" u="none">
          <a:ln>
            <a:noFill/>
          </a:ln>
          <a:solidFill>
            <a:srgbClr val="FFFFFF"/>
          </a:solidFill>
          <a:uFillTx/>
          <a:latin typeface="Helvetica Neue"/>
          <a:ea typeface="Helvetica Neue"/>
          <a:cs typeface="Helvetica Neue"/>
          <a:sym typeface="Helvetica Neue"/>
        </a:defRPr>
      </a:lvl3pPr>
      <a:lvl4pPr marL="1778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>
          <a:srgbClr val="FFFFFF"/>
        </a:buClr>
        <a:buSzPct val="145000"/>
        <a:buFontTx/>
        <a:buChar char="•"/>
        <a:tabLst/>
        <a:defRPr b="0" baseline="0" cap="none" i="0" spc="0" strike="noStrike" sz="3200" u="none">
          <a:ln>
            <a:noFill/>
          </a:ln>
          <a:solidFill>
            <a:srgbClr val="FFFFFF"/>
          </a:solidFill>
          <a:uFillTx/>
          <a:latin typeface="Helvetica Neue"/>
          <a:ea typeface="Helvetica Neue"/>
          <a:cs typeface="Helvetica Neue"/>
          <a:sym typeface="Helvetica Neue"/>
        </a:defRPr>
      </a:lvl4pPr>
      <a:lvl5pPr marL="2222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>
          <a:srgbClr val="FFFFFF"/>
        </a:buClr>
        <a:buSzPct val="145000"/>
        <a:buFontTx/>
        <a:buChar char="•"/>
        <a:tabLst/>
        <a:defRPr b="0" baseline="0" cap="none" i="0" spc="0" strike="noStrike" sz="3200" u="none">
          <a:ln>
            <a:noFill/>
          </a:ln>
          <a:solidFill>
            <a:srgbClr val="FFFFFF"/>
          </a:solidFill>
          <a:uFillTx/>
          <a:latin typeface="Helvetica Neue"/>
          <a:ea typeface="Helvetica Neue"/>
          <a:cs typeface="Helvetica Neue"/>
          <a:sym typeface="Helvetica Neue"/>
        </a:defRPr>
      </a:lvl5pPr>
      <a:lvl6pPr marL="2667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>
          <a:srgbClr val="FFFFFF"/>
        </a:buClr>
        <a:buSzPct val="145000"/>
        <a:buFontTx/>
        <a:buChar char="•"/>
        <a:tabLst/>
        <a:defRPr b="0" baseline="0" cap="none" i="0" spc="0" strike="noStrike" sz="3200" u="none">
          <a:ln>
            <a:noFill/>
          </a:ln>
          <a:solidFill>
            <a:srgbClr val="FFFFFF"/>
          </a:solidFill>
          <a:uFillTx/>
          <a:latin typeface="Helvetica Neue"/>
          <a:ea typeface="Helvetica Neue"/>
          <a:cs typeface="Helvetica Neue"/>
          <a:sym typeface="Helvetica Neue"/>
        </a:defRPr>
      </a:lvl6pPr>
      <a:lvl7pPr marL="3111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>
          <a:srgbClr val="FFFFFF"/>
        </a:buClr>
        <a:buSzPct val="145000"/>
        <a:buFontTx/>
        <a:buChar char="•"/>
        <a:tabLst/>
        <a:defRPr b="0" baseline="0" cap="none" i="0" spc="0" strike="noStrike" sz="3200" u="none">
          <a:ln>
            <a:noFill/>
          </a:ln>
          <a:solidFill>
            <a:srgbClr val="FFFFFF"/>
          </a:solidFill>
          <a:uFillTx/>
          <a:latin typeface="Helvetica Neue"/>
          <a:ea typeface="Helvetica Neue"/>
          <a:cs typeface="Helvetica Neue"/>
          <a:sym typeface="Helvetica Neue"/>
        </a:defRPr>
      </a:lvl7pPr>
      <a:lvl8pPr marL="3556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>
          <a:srgbClr val="FFFFFF"/>
        </a:buClr>
        <a:buSzPct val="145000"/>
        <a:buFontTx/>
        <a:buChar char="•"/>
        <a:tabLst/>
        <a:defRPr b="0" baseline="0" cap="none" i="0" spc="0" strike="noStrike" sz="3200" u="none">
          <a:ln>
            <a:noFill/>
          </a:ln>
          <a:solidFill>
            <a:srgbClr val="FFFFFF"/>
          </a:solidFill>
          <a:uFillTx/>
          <a:latin typeface="Helvetica Neue"/>
          <a:ea typeface="Helvetica Neue"/>
          <a:cs typeface="Helvetica Neue"/>
          <a:sym typeface="Helvetica Neue"/>
        </a:defRPr>
      </a:lvl8pPr>
      <a:lvl9pPr marL="4000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>
          <a:srgbClr val="FFFFFF"/>
        </a:buClr>
        <a:buSzPct val="145000"/>
        <a:buFontTx/>
        <a:buChar char="•"/>
        <a:tabLst/>
        <a:defRPr b="0" baseline="0" cap="none" i="0" spc="0" strike="noStrike" sz="3200" u="none">
          <a:ln>
            <a:noFill/>
          </a:ln>
          <a:solidFill>
            <a:srgbClr val="FFFFFF"/>
          </a:solidFill>
          <a:uFillTx/>
          <a:latin typeface="Helvetica Neue"/>
          <a:ea typeface="Helvetica Neue"/>
          <a:cs typeface="Helvetica Neue"/>
          <a:sym typeface="Helvetica Neue"/>
        </a:defRPr>
      </a:lvl9pPr>
    </p:bodyStyle>
    <p:other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1pPr>
      <a:lvl2pPr marL="0" marR="0" indent="228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2pPr>
      <a:lvl3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3pPr>
      <a:lvl4pPr marL="0" marR="0" indent="685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4pPr>
      <a:lvl5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5pPr>
      <a:lvl6pPr marL="0" marR="0" indent="1143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6pPr>
      <a:lvl7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7pPr>
      <a:lvl8pPr marL="0" marR="0" indent="1600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8pPr>
      <a:lvl9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.jpeg"/></Relationships>

</file>

<file path=ppt/slides/_rels/slide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2.jpeg"/></Relationships>

</file>

<file path=ppt/slides/_rels/slide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3.jpe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9" name="The Challenge of Following Jesus (Olsen Park).001.jpeg" descr="The Challenge of Following Jesus (Olsen Park).001.jpe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13004800" cy="97536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1" name="The Challenge of Following Jesus (Olsen Park).002.jpeg" descr="The Challenge of Following Jesus (Olsen Park).002.jpe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13004800" cy="97536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3" name="The Challenge of Following Jesus (Olsen Park).003.jpeg" descr="The Challenge of Following Jesus (Olsen Park).003.jpe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13004800" cy="97536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Black">
  <a:themeElements>
    <a:clrScheme name="Black">
      <a:dk1>
        <a:srgbClr val="000000"/>
      </a:dk1>
      <a:lt1>
        <a:srgbClr val="FFFFFF"/>
      </a:lt1>
      <a:dk2>
        <a:srgbClr val="434343"/>
      </a:dk2>
      <a:lt2>
        <a:srgbClr val="A9A9A9"/>
      </a:lt2>
      <a:accent1>
        <a:srgbClr val="0076BA"/>
      </a:accent1>
      <a:accent2>
        <a:srgbClr val="00A89D"/>
      </a:accent2>
      <a:accent3>
        <a:srgbClr val="1DB100"/>
      </a:accent3>
      <a:accent4>
        <a:srgbClr val="F8BA00"/>
      </a:accent4>
      <a:accent5>
        <a:srgbClr val="EE220C"/>
      </a:accent5>
      <a:accent6>
        <a:srgbClr val="CB297B"/>
      </a:accent6>
      <a:hlink>
        <a:srgbClr val="0000FF"/>
      </a:hlink>
      <a:folHlink>
        <a:srgbClr val="FF00FF"/>
      </a:folHlink>
    </a:clrScheme>
    <a:fontScheme name="Black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Black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>
            <a:lumOff val="13529"/>
          </a:schemeClr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FFFFFF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1" baseline="0" cap="none" i="0" spc="0" strike="noStrike" sz="24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Black">
  <a:themeElements>
    <a:clrScheme name="Black">
      <a:dk1>
        <a:srgbClr val="000000"/>
      </a:dk1>
      <a:lt1>
        <a:srgbClr val="FFFFFF"/>
      </a:lt1>
      <a:dk2>
        <a:srgbClr val="434343"/>
      </a:dk2>
      <a:lt2>
        <a:srgbClr val="A9A9A9"/>
      </a:lt2>
      <a:accent1>
        <a:srgbClr val="0076BA"/>
      </a:accent1>
      <a:accent2>
        <a:srgbClr val="00A89D"/>
      </a:accent2>
      <a:accent3>
        <a:srgbClr val="1DB100"/>
      </a:accent3>
      <a:accent4>
        <a:srgbClr val="F8BA00"/>
      </a:accent4>
      <a:accent5>
        <a:srgbClr val="EE220C"/>
      </a:accent5>
      <a:accent6>
        <a:srgbClr val="CB297B"/>
      </a:accent6>
      <a:hlink>
        <a:srgbClr val="0000FF"/>
      </a:hlink>
      <a:folHlink>
        <a:srgbClr val="FF00FF"/>
      </a:folHlink>
    </a:clrScheme>
    <a:fontScheme name="Black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Black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>
            <a:lumOff val="13529"/>
          </a:schemeClr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FFFFFF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1" baseline="0" cap="none" i="0" spc="0" strike="noStrike" sz="24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