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49" r:id="rId2"/>
  </p:sldMasterIdLst>
  <p:sldIdLst>
    <p:sldId id="256" r:id="rId3"/>
    <p:sldId id="257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000066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preferSingleView="1">
    <p:restoredLeft sz="15549"/>
    <p:restoredTop sz="94807"/>
  </p:normalViewPr>
  <p:slideViewPr>
    <p:cSldViewPr showGuides="1">
      <p:cViewPr varScale="1">
        <p:scale>
          <a:sx n="124" d="100"/>
          <a:sy n="124" d="100"/>
        </p:scale>
        <p:origin x="182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6ED904-9DCB-594C-86A3-3B2AFC2921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4289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FC4DE-5D04-F54D-A0B8-77BFD6CA9F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9641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18D612-92AB-7F4C-9E15-85FE986130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5202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645F23-88F8-1445-ABA2-E3F4B3427A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04900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F3583-AC12-D34A-AE20-E51DC8030E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3368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C20073-11E0-544C-B756-5348B621EC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25200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6F3830-5CAF-2A46-A0B8-0DA8EEB0C9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8977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06534C-AA19-E74B-BDB6-3796129997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75139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36B77F-15A7-2242-AFC9-2E39E5707F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51805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5AE4C7-B1B8-D24F-B3BD-3E658E304E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03834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74A6C-213D-4443-BFEF-A280417DAE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089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E7D7AB-60FE-D445-9376-598A430AFD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69308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E1B9E8-D7B5-9D43-958B-B623F06D1A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34557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B98655-3CC8-6542-9C2E-BDBD5FB879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52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FFCCB-08D7-A04E-9B52-7D9592F41D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1595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97D62F-673D-3B4C-9E14-7DF7609448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1692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0EF6D0-8478-D647-BDF9-5312762048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4636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03E3B7-05F6-314B-BF40-A1CA5AD10B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7747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25F4BC-3246-F143-ADC0-ECEB1B3CD8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238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D98015-B786-B847-AC81-401921E8CB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9885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012072-3FB5-3649-A485-9DB5EC2C0F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9760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3BA737-011D-5A4F-A062-A16B0E7286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6516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C17BCF0-6B5C-DB40-9F13-ECFDF912D278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222" name="Picture 198" descr="just church_std_t_nt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778F61D-514C-3749-AD64-2998E18A51B7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4298" name="Picture 202" descr="just church_std_c_nt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352800" y="2819400"/>
            <a:ext cx="5410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Why are there so many churches?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9" name="Rectangle 27"/>
          <p:cNvSpPr>
            <a:spLocks noGrp="1" noChangeArrowheads="1"/>
          </p:cNvSpPr>
          <p:nvPr>
            <p:ph type="subTitle" idx="1"/>
          </p:nvPr>
        </p:nvSpPr>
        <p:spPr>
          <a:xfrm>
            <a:off x="1371599" y="1219200"/>
            <a:ext cx="6400800" cy="1752600"/>
          </a:xfrm>
        </p:spPr>
        <p:txBody>
          <a:bodyPr/>
          <a:lstStyle/>
          <a:p>
            <a:r>
              <a:rPr lang="en-US" altLang="en-US" sz="60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Denominations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320837" y="2971800"/>
            <a:ext cx="4502322" cy="13336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2000"/>
              </a:spcAft>
            </a:pPr>
            <a:r>
              <a:rPr lang="en-US" sz="32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33,000+ Worldwide</a:t>
            </a:r>
          </a:p>
          <a:p>
            <a:pPr algn="ctr">
              <a:spcAft>
                <a:spcPts val="2000"/>
              </a:spcAft>
            </a:pPr>
            <a:r>
              <a:rPr lang="en-US" sz="32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1,200 in the United States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9" name="Rectangle 27"/>
          <p:cNvSpPr>
            <a:spLocks noGrp="1" noChangeArrowheads="1"/>
          </p:cNvSpPr>
          <p:nvPr>
            <p:ph type="subTitle" idx="1"/>
          </p:nvPr>
        </p:nvSpPr>
        <p:spPr>
          <a:xfrm>
            <a:off x="1371599" y="1219200"/>
            <a:ext cx="6400800" cy="1752600"/>
          </a:xfrm>
        </p:spPr>
        <p:txBody>
          <a:bodyPr/>
          <a:lstStyle/>
          <a:p>
            <a:r>
              <a:rPr lang="en-US" altLang="en-US" sz="60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The Church</a:t>
            </a:r>
          </a:p>
          <a:p>
            <a:r>
              <a:rPr lang="en-US" altLang="en-US" sz="32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People Who Belong to Christ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602708" y="3429000"/>
            <a:ext cx="3938579" cy="14568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2000"/>
              </a:spcAft>
            </a:pPr>
            <a:r>
              <a:rPr lang="en-US" sz="36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Redeemed by Christ</a:t>
            </a:r>
          </a:p>
          <a:p>
            <a:pPr algn="ctr">
              <a:spcAft>
                <a:spcPts val="2000"/>
              </a:spcAft>
            </a:pPr>
            <a:r>
              <a:rPr lang="en-US" sz="36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Submit to Christ</a:t>
            </a:r>
          </a:p>
        </p:txBody>
      </p:sp>
    </p:spTree>
    <p:extLst>
      <p:ext uri="{BB962C8B-B14F-4D97-AF65-F5344CB8AC3E}">
        <p14:creationId xmlns:p14="http://schemas.microsoft.com/office/powerpoint/2010/main" val="1947346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9" name="Rectangle 27"/>
          <p:cNvSpPr>
            <a:spLocks noGrp="1" noChangeArrowheads="1"/>
          </p:cNvSpPr>
          <p:nvPr>
            <p:ph type="subTitle" idx="1"/>
          </p:nvPr>
        </p:nvSpPr>
        <p:spPr>
          <a:xfrm>
            <a:off x="1371599" y="1219200"/>
            <a:ext cx="6400800" cy="1752600"/>
          </a:xfrm>
        </p:spPr>
        <p:txBody>
          <a:bodyPr/>
          <a:lstStyle/>
          <a:p>
            <a:r>
              <a:rPr lang="en-US" altLang="en-US" sz="60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The Church</a:t>
            </a:r>
          </a:p>
          <a:p>
            <a:r>
              <a:rPr lang="en-US" altLang="en-US" sz="32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There Is Only One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9489" y="3429000"/>
            <a:ext cx="7605031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2000"/>
              </a:spcAft>
            </a:pPr>
            <a:r>
              <a:rPr lang="en-US" sz="36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Jesus is “Savior of the body” (Eph. 5:23)</a:t>
            </a:r>
          </a:p>
          <a:p>
            <a:pPr>
              <a:spcAft>
                <a:spcPts val="2000"/>
              </a:spcAft>
            </a:pPr>
            <a:r>
              <a:rPr lang="en-US" sz="36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There is only “one body” (Eph. 4:4)</a:t>
            </a:r>
          </a:p>
          <a:p>
            <a:pPr>
              <a:spcAft>
                <a:spcPts val="2000"/>
              </a:spcAft>
            </a:pPr>
            <a:r>
              <a:rPr lang="en-US" sz="36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The body is the church (Eph. 1:22-23)</a:t>
            </a:r>
          </a:p>
          <a:p>
            <a:pPr algn="ctr">
              <a:spcAft>
                <a:spcPts val="2000"/>
              </a:spcAft>
            </a:pPr>
            <a:endParaRPr lang="en-US" sz="3600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586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9" name="Rectangle 27"/>
          <p:cNvSpPr>
            <a:spLocks noGrp="1" noChangeArrowheads="1"/>
          </p:cNvSpPr>
          <p:nvPr>
            <p:ph type="subTitle" idx="1"/>
          </p:nvPr>
        </p:nvSpPr>
        <p:spPr>
          <a:xfrm>
            <a:off x="1371599" y="1219200"/>
            <a:ext cx="6400800" cy="1752600"/>
          </a:xfrm>
        </p:spPr>
        <p:txBody>
          <a:bodyPr/>
          <a:lstStyle/>
          <a:p>
            <a:r>
              <a:rPr lang="en-US" altLang="en-US" sz="60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Denominationalism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330314" y="1997839"/>
            <a:ext cx="248337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0"/>
              </a:spcAft>
            </a:pPr>
            <a:endParaRPr lang="en-US" sz="6000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>
              <a:spcAft>
                <a:spcPts val="0"/>
              </a:spcAft>
            </a:pPr>
            <a:r>
              <a:rPr lang="en-US" sz="60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______</a:t>
            </a:r>
          </a:p>
          <a:p>
            <a:pPr algn="ctr">
              <a:spcAft>
                <a:spcPts val="0"/>
              </a:spcAft>
            </a:pPr>
            <a:r>
              <a:rPr lang="en-US" sz="60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33,000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u="sng" dirty="0"/>
              <a:t>______</a:t>
            </a:r>
          </a:p>
          <a:p>
            <a:r>
              <a:rPr lang="en-US" dirty="0"/>
              <a:t>34,000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84901" y="2599898"/>
            <a:ext cx="57419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86449" y="2823206"/>
            <a:ext cx="17885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Numerator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57636" y="4044553"/>
            <a:ext cx="22461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Denominator</a:t>
            </a:r>
          </a:p>
        </p:txBody>
      </p:sp>
    </p:spTree>
    <p:extLst>
      <p:ext uri="{BB962C8B-B14F-4D97-AF65-F5344CB8AC3E}">
        <p14:creationId xmlns:p14="http://schemas.microsoft.com/office/powerpoint/2010/main" val="2004504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3328</TotalTime>
  <Words>78</Words>
  <Application>Microsoft Macintosh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Default Design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Trahan</dc:creator>
  <cp:lastModifiedBy>Jeff Trahan</cp:lastModifiedBy>
  <cp:revision>8</cp:revision>
  <dcterms:created xsi:type="dcterms:W3CDTF">2015-07-16T15:30:39Z</dcterms:created>
  <dcterms:modified xsi:type="dcterms:W3CDTF">2018-02-19T21:23:17Z</dcterms:modified>
</cp:coreProperties>
</file>