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Authentic Freedom.001.jpeg" descr="Authentic Freedom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Authentic Freedom.003.jpeg" descr="Authentic Freedom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Authentic Freedom.004.jpeg" descr="Authentic Freedom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Authentic Freedom.005.jpeg" descr="Authentic Freedom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Authentic Freedom.007.jpeg" descr="Authentic Freedom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uthentic Freedom.001.jpeg" descr="Authentic Freedom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