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5" r:id="rId2"/>
    <p:sldId id="268" r:id="rId3"/>
    <p:sldId id="26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94671"/>
  </p:normalViewPr>
  <p:slideViewPr>
    <p:cSldViewPr snapToGrid="0" snapToObjects="1">
      <p:cViewPr varScale="1">
        <p:scale>
          <a:sx n="106" d="100"/>
          <a:sy n="106" d="100"/>
        </p:scale>
        <p:origin x="27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2E25-36F9-8342-B7FA-B159E3530373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58CD8-92C5-D441-9BF5-96E54DB057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8CD8-92C5-D441-9BF5-96E54DB057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1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8CD8-92C5-D441-9BF5-96E54DB057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15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58CD8-92C5-D441-9BF5-96E54DB057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8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00" y="5776085"/>
            <a:ext cx="260047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02000" y="5776085"/>
            <a:ext cx="260047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45619" y="2358571"/>
            <a:ext cx="3701143" cy="1741715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60369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60369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260369"/>
            <a:ext cx="8211824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713238" y="592667"/>
            <a:ext cx="1560286" cy="82457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8878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8878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878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878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8878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6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2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91440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00200"/>
            <a:ext cx="91440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0859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1477</TotalTime>
  <Words>3</Words>
  <Application>Microsoft Office PowerPoint</Application>
  <PresentationFormat>On-screen Show (4:3)</PresentationFormat>
  <Paragraphs>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Adelle-Regular</vt:lpstr>
      <vt:lpstr>Apple Chancery</vt:lpstr>
      <vt:lpstr>Arial</vt:lpstr>
      <vt:lpstr>Calibri</vt:lpstr>
      <vt:lpstr>Trebuchet MS</vt:lpstr>
      <vt:lpstr>Default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Olsen Park</cp:lastModifiedBy>
  <cp:revision>31</cp:revision>
  <dcterms:created xsi:type="dcterms:W3CDTF">2014-03-26T14:03:34Z</dcterms:created>
  <dcterms:modified xsi:type="dcterms:W3CDTF">2018-02-17T22:19:27Z</dcterms:modified>
</cp:coreProperties>
</file>