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1" r:id="rId8"/>
    <p:sldId id="262" r:id="rId9"/>
    <p:sldId id="263" r:id="rId10"/>
  </p:sldIdLst>
  <p:sldSz cx="9144000" cy="6858000" type="screen4x3"/>
  <p:notesSz cx="6858000" cy="9144000"/>
  <p:embeddedFontLst>
    <p:embeddedFont>
      <p:font typeface="Calisto MT"/>
      <p:regular r:id="rId11"/>
      <p:bold r:id="rId12"/>
      <p:italic r:id="rId13"/>
      <p:boldItalic r:id="rId14"/>
    </p:embeddedFont>
    <p:embeddedFont>
      <p:font typeface="Perpetua Titling MT"/>
      <p:regular r:id="rId15"/>
      <p:bold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font" Target="fonts/font1.fntdata"/><Relationship Id="rId12" Type="http://schemas.openxmlformats.org/officeDocument/2006/relationships/font" Target="fonts/font2.fntdata"/><Relationship Id="rId13" Type="http://schemas.openxmlformats.org/officeDocument/2006/relationships/font" Target="fonts/font3.fntdata"/><Relationship Id="rId14" Type="http://schemas.openxmlformats.org/officeDocument/2006/relationships/font" Target="fonts/font4.fntdata"/><Relationship Id="rId15" Type="http://schemas.openxmlformats.org/officeDocument/2006/relationships/font" Target="fonts/font5.fntdata"/><Relationship Id="rId16" Type="http://schemas.openxmlformats.org/officeDocument/2006/relationships/font" Target="fonts/font6.fntdata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82C2CC88-A067-154B-A45B-2A021B49E0E7}" type="datetimeFigureOut">
              <a:rPr lang="en-US" smtClean="0"/>
              <a:pPr/>
              <a:t>7/15/18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16C0AEB-35CB-2347-8907-09889E9CE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5711"/>
            <a:ext cx="7772400" cy="1470025"/>
          </a:xfrm>
        </p:spPr>
        <p:txBody>
          <a:bodyPr/>
          <a:lstStyle/>
          <a:p>
            <a:r>
              <a:rPr lang="en-US" sz="6800" b="1" dirty="0" smtClean="0"/>
              <a:t>John 4:19-24</a:t>
            </a:r>
            <a:endParaRPr lang="en-US" sz="6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True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4620937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5400" b="1" dirty="0" smtClean="0"/>
              <a:t>I. Its Object </a:t>
            </a:r>
          </a:p>
          <a:p>
            <a:pPr lvl="1">
              <a:buFont typeface="Arial"/>
              <a:buChar char="•"/>
            </a:pPr>
            <a:r>
              <a:rPr lang="en-US" sz="4200" dirty="0" smtClean="0"/>
              <a:t>Exodus 20:3-6</a:t>
            </a:r>
          </a:p>
          <a:p>
            <a:pPr lvl="1">
              <a:buFont typeface="Arial"/>
              <a:buChar char="•"/>
            </a:pPr>
            <a:r>
              <a:rPr lang="en-US" sz="4200" dirty="0" smtClean="0"/>
              <a:t>Matthew 4:9-10</a:t>
            </a:r>
          </a:p>
          <a:p>
            <a:pPr lvl="1">
              <a:buFont typeface="Arial"/>
              <a:buChar char="•"/>
            </a:pPr>
            <a:r>
              <a:rPr lang="en-US" sz="4200" dirty="0" smtClean="0"/>
              <a:t>Revelation 22:8-9</a:t>
            </a:r>
          </a:p>
          <a:p>
            <a:pPr algn="r">
              <a:buNone/>
            </a:pPr>
            <a:r>
              <a:rPr lang="en-US" sz="5000" dirty="0" smtClean="0"/>
              <a:t>~ </a:t>
            </a:r>
            <a:r>
              <a:rPr lang="en-US" sz="5000" i="1" dirty="0" smtClean="0"/>
              <a:t>God and Nothing Else</a:t>
            </a:r>
            <a:endParaRPr lang="en-US" sz="50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True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en-US" sz="5400" b="1" dirty="0" smtClean="0"/>
              <a:t>II. Its Attitude</a:t>
            </a:r>
          </a:p>
          <a:p>
            <a:pPr lvl="1">
              <a:buFont typeface="Arial"/>
              <a:buChar char="•"/>
            </a:pPr>
            <a:r>
              <a:rPr lang="en-US" sz="3600" dirty="0" smtClean="0"/>
              <a:t>Ephesians 5:18-19</a:t>
            </a:r>
          </a:p>
          <a:p>
            <a:pPr lvl="1">
              <a:buFont typeface="Arial"/>
              <a:buChar char="•"/>
            </a:pPr>
            <a:r>
              <a:rPr lang="en-US" sz="3600" dirty="0" smtClean="0"/>
              <a:t>Hebrews 13:15</a:t>
            </a:r>
          </a:p>
          <a:p>
            <a:pPr lvl="1">
              <a:buFont typeface="Arial"/>
              <a:buChar char="•"/>
            </a:pPr>
            <a:r>
              <a:rPr lang="en-US" sz="3600" dirty="0" smtClean="0"/>
              <a:t>1 Peter 2:4-5</a:t>
            </a:r>
          </a:p>
          <a:p>
            <a:pPr algn="r">
              <a:buNone/>
            </a:pPr>
            <a:r>
              <a:rPr lang="en-US" sz="5000" i="1" dirty="0" smtClean="0"/>
              <a:t>~ In Spirit</a:t>
            </a:r>
            <a:endParaRPr lang="en-US" sz="50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0269"/>
            <a:ext cx="7772400" cy="1837469"/>
          </a:xfrm>
        </p:spPr>
        <p:txBody>
          <a:bodyPr/>
          <a:lstStyle/>
          <a:p>
            <a:r>
              <a:rPr lang="en-US" sz="6500" b="1" dirty="0" smtClean="0"/>
              <a:t>Do We Ever Miss This?</a:t>
            </a:r>
            <a:endParaRPr lang="en-US" sz="6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0269"/>
            <a:ext cx="7772400" cy="1837469"/>
          </a:xfrm>
        </p:spPr>
        <p:txBody>
          <a:bodyPr/>
          <a:lstStyle/>
          <a:p>
            <a:r>
              <a:rPr lang="en-US" sz="5200" b="1" dirty="0" smtClean="0"/>
              <a:t>Worship Is to be Directed to God</a:t>
            </a:r>
            <a:endParaRPr lang="en-US" sz="5200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79463" y="3826954"/>
            <a:ext cx="7583488" cy="22992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82575" marR="0" lvl="0" indent="-282575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“What did I get out of services?”</a:t>
            </a:r>
          </a:p>
          <a:p>
            <a:pPr marL="282575" marR="0" lvl="0" indent="-282575" algn="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“Did I offer worship to God?”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0269"/>
            <a:ext cx="7772400" cy="1837469"/>
          </a:xfrm>
        </p:spPr>
        <p:txBody>
          <a:bodyPr/>
          <a:lstStyle/>
          <a:p>
            <a:r>
              <a:rPr lang="en-US" sz="5200" b="1" dirty="0" smtClean="0"/>
              <a:t>Worship Is to be Directed to God</a:t>
            </a:r>
            <a:endParaRPr lang="en-US" sz="5200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79463" y="3826954"/>
            <a:ext cx="7583488" cy="22992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82575" lvl="0" indent="-282575" defTabSz="914400">
              <a:spcBef>
                <a:spcPts val="2000"/>
              </a:spcBef>
            </a:pPr>
            <a:r>
              <a:rPr lang="en-US" sz="36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rPr>
              <a:t>“It didn’t do anything for me.”</a:t>
            </a:r>
          </a:p>
          <a:p>
            <a:pPr marL="282575" lvl="0" indent="-282575" algn="r" defTabSz="914400">
              <a:spcBef>
                <a:spcPts val="2000"/>
              </a:spcBef>
            </a:pPr>
            <a:r>
              <a:rPr lang="en-US" sz="36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rPr>
              <a:t>“Did I show</a:t>
            </a:r>
            <a:r>
              <a:rPr lang="en-US" sz="3600" dirty="0" smtClean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rPr>
              <a:t> love and              reverence to God</a:t>
            </a:r>
            <a:r>
              <a:rPr lang="en-US" sz="3600" dirty="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rPr>
              <a:t>?”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b="1" dirty="0" smtClean="0"/>
              <a:t>Why Come To Worship?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ctr">
              <a:buNone/>
            </a:pPr>
            <a:r>
              <a:rPr lang="en-US" sz="3600" dirty="0" smtClean="0"/>
              <a:t>We should be edified (1 Cor. 14:26).</a:t>
            </a:r>
          </a:p>
          <a:p>
            <a:pPr algn="ctr">
              <a:buNone/>
            </a:pPr>
            <a:r>
              <a:rPr lang="en-US" sz="3600" dirty="0" smtClean="0"/>
              <a:t>We should encourage each other (Heb. 10:24-25).</a:t>
            </a:r>
          </a:p>
          <a:p>
            <a:pPr algn="ctr">
              <a:buNone/>
            </a:pPr>
            <a:r>
              <a:rPr lang="en-US" sz="3600" dirty="0" smtClean="0"/>
              <a:t>But, we come to bow in reverence before our God to honor and glorify Him (Psa. 89:</a:t>
            </a:r>
            <a:r>
              <a:rPr lang="en-US" sz="3600" smtClean="0"/>
              <a:t>7). 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sz="4400" b="1" dirty="0" smtClean="0"/>
              <a:t>If We Kept This in Mind…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ctr">
              <a:buNone/>
            </a:pPr>
            <a:r>
              <a:rPr lang="en-US" sz="3200" dirty="0" smtClean="0"/>
              <a:t>Would we find it so easy to skip worship?</a:t>
            </a:r>
          </a:p>
          <a:p>
            <a:pPr algn="ctr">
              <a:buNone/>
            </a:pPr>
            <a:r>
              <a:rPr lang="en-US" sz="3200" dirty="0" smtClean="0"/>
              <a:t>Would we allow petty things to distract us?</a:t>
            </a:r>
          </a:p>
          <a:p>
            <a:pPr algn="ctr">
              <a:buNone/>
            </a:pPr>
            <a:r>
              <a:rPr lang="en-US" sz="3200" dirty="0" smtClean="0"/>
              <a:t>Would we be so critical of one another?</a:t>
            </a:r>
          </a:p>
          <a:p>
            <a:pPr algn="ctr">
              <a:buNone/>
            </a:pPr>
            <a:r>
              <a:rPr lang="en-US" sz="3200" dirty="0" smtClean="0"/>
              <a:t>Would we be so concerned with superficial things and overlook the spiritual things?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94865"/>
            <a:ext cx="7772400" cy="2801568"/>
          </a:xfrm>
        </p:spPr>
        <p:txBody>
          <a:bodyPr anchor="ctr"/>
          <a:lstStyle/>
          <a:p>
            <a:r>
              <a:rPr lang="en-US" sz="4000" b="1" dirty="0" smtClean="0"/>
              <a:t>May We This Day Truly</a:t>
            </a:r>
            <a:br>
              <a:rPr lang="en-US" sz="4000" b="1" dirty="0" smtClean="0"/>
            </a:br>
            <a:r>
              <a:rPr lang="en-US" sz="6500" b="1" dirty="0" smtClean="0"/>
              <a:t>“Worship God!”</a:t>
            </a:r>
            <a:endParaRPr lang="en-US" sz="6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61</TotalTime>
  <Words>237</Words>
  <Application>Microsoft Macintosh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Calisto MT</vt:lpstr>
      <vt:lpstr>Perpetua Titling MT</vt:lpstr>
      <vt:lpstr>Precedent</vt:lpstr>
      <vt:lpstr>John 4:19-24</vt:lpstr>
      <vt:lpstr>True Worship</vt:lpstr>
      <vt:lpstr>True Worship</vt:lpstr>
      <vt:lpstr>Do We Ever Miss This?</vt:lpstr>
      <vt:lpstr>Worship Is to be Directed to God</vt:lpstr>
      <vt:lpstr>Worship Is to be Directed to God</vt:lpstr>
      <vt:lpstr>Why Come To Worship?</vt:lpstr>
      <vt:lpstr>If We Kept This in Mind…</vt:lpstr>
      <vt:lpstr>May We This Day Truly “Worship God!”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4</cp:revision>
  <dcterms:created xsi:type="dcterms:W3CDTF">2018-07-15T19:18:41Z</dcterms:created>
  <dcterms:modified xsi:type="dcterms:W3CDTF">2018-07-15T19:19:14Z</dcterms:modified>
</cp:coreProperties>
</file>