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3" r:id="rId1"/>
  </p:sldMasterIdLst>
  <p:sldIdLst>
    <p:sldId id="257" r:id="rId2"/>
    <p:sldId id="256" r:id="rId3"/>
    <p:sldId id="258" r:id="rId4"/>
    <p:sldId id="263" r:id="rId5"/>
    <p:sldId id="264" r:id="rId6"/>
    <p:sldId id="259" r:id="rId7"/>
    <p:sldId id="260" r:id="rId8"/>
    <p:sldId id="267" r:id="rId9"/>
    <p:sldId id="268" r:id="rId10"/>
    <p:sldId id="265" r:id="rId11"/>
    <p:sldId id="261" r:id="rId12"/>
    <p:sldId id="262" r:id="rId13"/>
    <p:sldId id="269" r:id="rId14"/>
    <p:sldId id="271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0" d="100"/>
          <a:sy n="90" d="100"/>
        </p:scale>
        <p:origin x="-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BE8B365B-A7D3-1748-A7E5-230366A576F1}" type="datetimeFigureOut">
              <a:rPr lang="en-US" smtClean="0"/>
              <a:pPr/>
              <a:t>10/28/10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B891FDBF-55AC-5747-84A4-FD53E41513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of the Jailer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“What must I do to be saved?”</a:t>
            </a:r>
          </a:p>
          <a:p>
            <a:r>
              <a:rPr lang="en-US" dirty="0" smtClean="0"/>
              <a:t>Jesus recommended as the only source for salvation.</a:t>
            </a:r>
          </a:p>
          <a:p>
            <a:r>
              <a:rPr lang="en-US" dirty="0" smtClean="0"/>
              <a:t>No one had attended to the wounds of Paul and Silas – no one had cared.</a:t>
            </a:r>
          </a:p>
          <a:p>
            <a:r>
              <a:rPr lang="en-US" dirty="0" smtClean="0"/>
              <a:t>The jailor attended to the wounds of those who suffered.</a:t>
            </a:r>
          </a:p>
          <a:p>
            <a:r>
              <a:rPr lang="en-US" dirty="0" smtClean="0"/>
              <a:t>The jailor was a part of the system that had unjustly beaten Paul and Silas.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I</a:t>
            </a:r>
            <a:r>
              <a:rPr lang="en-US" sz="3600" dirty="0" smtClean="0"/>
              <a:t> need </a:t>
            </a:r>
            <a:r>
              <a:rPr lang="en-US" sz="3600" dirty="0" smtClean="0"/>
              <a:t>to say</a:t>
            </a:r>
            <a:r>
              <a:rPr lang="en-US" sz="3600" dirty="0" smtClean="0"/>
              <a:t> those hard words that wash wounds to </a:t>
            </a:r>
            <a:r>
              <a:rPr lang="en-US" sz="3600" dirty="0" smtClean="0"/>
              <a:t>the </a:t>
            </a:r>
            <a:r>
              <a:rPr lang="en-US" sz="3600" dirty="0" err="1" smtClean="0"/>
              <a:t>one(s</a:t>
            </a:r>
            <a:r>
              <a:rPr lang="en-US" sz="3600" dirty="0" smtClean="0"/>
              <a:t>) </a:t>
            </a:r>
            <a:r>
              <a:rPr lang="en-US" sz="3600" dirty="0" smtClean="0"/>
              <a:t>who has been </a:t>
            </a:r>
            <a:r>
              <a:rPr lang="en-US" sz="3600" dirty="0" smtClean="0"/>
              <a:t>injured.</a:t>
            </a:r>
          </a:p>
          <a:p>
            <a:pPr lvl="1"/>
            <a:r>
              <a:rPr lang="en-US" sz="3200" dirty="0" smtClean="0"/>
              <a:t>So they can set the sin aside</a:t>
            </a:r>
            <a:r>
              <a:rPr lang="en-US" sz="3200" dirty="0" smtClean="0"/>
              <a:t>.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Eph 4:32; Col 3:19</a:t>
            </a:r>
          </a:p>
          <a:p>
            <a:pPr lvl="1"/>
            <a:r>
              <a:rPr lang="en-US" sz="3200" dirty="0" smtClean="0"/>
              <a:t>So that I can</a:t>
            </a:r>
            <a:r>
              <a:rPr lang="en-US" sz="3200" dirty="0" smtClean="0"/>
              <a:t> </a:t>
            </a:r>
            <a:r>
              <a:rPr lang="en-US" sz="3200" dirty="0" smtClean="0"/>
              <a:t>have</a:t>
            </a:r>
            <a:r>
              <a:rPr lang="en-US" sz="3200" dirty="0" smtClean="0"/>
              <a:t> </a:t>
            </a:r>
            <a:r>
              <a:rPr lang="en-US" sz="3200" dirty="0" smtClean="0"/>
              <a:t>peace of </a:t>
            </a:r>
            <a:r>
              <a:rPr lang="en-US" sz="3200" dirty="0" smtClean="0"/>
              <a:t>mind. - 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1 </a:t>
            </a:r>
            <a:r>
              <a:rPr lang="en-US" sz="3200" b="1" dirty="0" err="1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Joh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 3:21</a:t>
            </a:r>
          </a:p>
          <a:p>
            <a:pPr lvl="1"/>
            <a:r>
              <a:rPr lang="en-US" sz="3200" dirty="0" smtClean="0"/>
              <a:t>So that I can worship acceptably.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Mat 5:23,24</a:t>
            </a:r>
            <a:endParaRPr lang="en-US" sz="3200" b="1" dirty="0">
              <a:solidFill>
                <a:srgbClr val="800000"/>
              </a:solidFill>
              <a:effectLst>
                <a:outerShdw blurRad="50800" dist="38100" dir="27000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Deeds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preaching of John </a:t>
            </a:r>
            <a:r>
              <a:rPr lang="en-US" dirty="0" smtClean="0"/>
              <a:t>the </a:t>
            </a:r>
            <a:r>
              <a:rPr lang="en-US" dirty="0" err="1" smtClean="0"/>
              <a:t>baptist</a:t>
            </a:r>
            <a:r>
              <a:rPr lang="en-US" dirty="0" smtClean="0"/>
              <a:t> </a:t>
            </a:r>
            <a:r>
              <a:rPr lang="en-US" dirty="0" smtClean="0"/>
              <a:t>demanded</a:t>
            </a:r>
            <a:r>
              <a:rPr lang="en-US" dirty="0" smtClean="0"/>
              <a:t> a</a:t>
            </a:r>
            <a:r>
              <a:rPr lang="en-US" dirty="0" smtClean="0"/>
              <a:t> </a:t>
            </a:r>
            <a:r>
              <a:rPr lang="en-US" dirty="0" smtClean="0"/>
              <a:t>life that </a:t>
            </a:r>
            <a:r>
              <a:rPr lang="en-US" dirty="0" smtClean="0"/>
              <a:t>demonstrated </a:t>
            </a:r>
            <a:r>
              <a:rPr lang="en-US" dirty="0" smtClean="0"/>
              <a:t>repentance</a:t>
            </a:r>
            <a:r>
              <a:rPr lang="en-US" dirty="0" smtClean="0"/>
              <a:t>. – </a:t>
            </a:r>
            <a:r>
              <a:rPr lang="en-US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Mat 3:1-2, 5,6</a:t>
            </a:r>
          </a:p>
          <a:p>
            <a:r>
              <a:rPr lang="en-US" dirty="0" smtClean="0"/>
              <a:t>Demands of repentance varied, depending on the person. – </a:t>
            </a:r>
            <a:r>
              <a:rPr lang="en-US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Luke 3; Luke 19</a:t>
            </a:r>
          </a:p>
          <a:p>
            <a:pPr lvl="1"/>
            <a:r>
              <a:rPr lang="en-US" sz="3200" dirty="0" smtClean="0"/>
              <a:t>The people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3:10,11</a:t>
            </a:r>
          </a:p>
          <a:p>
            <a:pPr lvl="1"/>
            <a:r>
              <a:rPr lang="en-US" sz="3200" dirty="0" smtClean="0"/>
              <a:t>The publicans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3:12,13</a:t>
            </a:r>
          </a:p>
          <a:p>
            <a:pPr lvl="1"/>
            <a:r>
              <a:rPr lang="en-US" sz="3200" dirty="0" smtClean="0"/>
              <a:t>The soldiers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3:14</a:t>
            </a:r>
          </a:p>
          <a:p>
            <a:pPr lvl="1"/>
            <a:r>
              <a:rPr lang="en-US" sz="3200" dirty="0" err="1" smtClean="0"/>
              <a:t>Zacchaeus</a:t>
            </a:r>
            <a:r>
              <a:rPr lang="en-US" sz="3200" dirty="0" smtClean="0"/>
              <a:t>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19:8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i="1" dirty="0" smtClean="0"/>
              <a:t>“…and washed us from our sins in his own blood.”</a:t>
            </a:r>
            <a:r>
              <a:rPr lang="en-US" sz="3600" dirty="0" smtClean="0"/>
              <a:t> –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Rev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1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: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5</a:t>
            </a:r>
            <a:endParaRPr lang="en-US" sz="3600" b="1" dirty="0" smtClean="0">
              <a:solidFill>
                <a:srgbClr val="800000"/>
              </a:solidFill>
              <a:effectLst>
                <a:outerShdw blurRad="50800" dist="38100" dir="2700000" algn="tl" rotWithShape="0">
                  <a:srgbClr val="000000"/>
                </a:outerShdw>
              </a:effectLst>
            </a:endParaRPr>
          </a:p>
          <a:p>
            <a:r>
              <a:rPr lang="en-US" sz="3600" i="1" dirty="0" smtClean="0"/>
              <a:t>“and have washed their robes, and made them white in the blood of the Lamb</a:t>
            </a:r>
            <a:r>
              <a:rPr lang="en-US" sz="3600" i="1" dirty="0" smtClean="0"/>
              <a:t>.” –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Rev 7:14</a:t>
            </a:r>
          </a:p>
          <a:p>
            <a:r>
              <a:rPr lang="en-US" sz="3600" dirty="0" smtClean="0"/>
              <a:t>N</a:t>
            </a:r>
            <a:r>
              <a:rPr lang="en-US" sz="3600" dirty="0" smtClean="0"/>
              <a:t>o </a:t>
            </a:r>
            <a:r>
              <a:rPr lang="en-US" sz="3600" dirty="0" smtClean="0"/>
              <a:t>other sacrifice can</a:t>
            </a:r>
            <a:r>
              <a:rPr lang="en-US" sz="3600" dirty="0" smtClean="0"/>
              <a:t> </a:t>
            </a:r>
            <a:r>
              <a:rPr lang="en-US" sz="3600" dirty="0" smtClean="0"/>
              <a:t>provide</a:t>
            </a:r>
            <a:r>
              <a:rPr lang="en-US" sz="3600" dirty="0" smtClean="0"/>
              <a:t> </a:t>
            </a:r>
            <a:r>
              <a:rPr lang="en-US" sz="3600" dirty="0" smtClean="0"/>
              <a:t>this washing</a:t>
            </a:r>
            <a:r>
              <a:rPr lang="en-US" sz="3600" dirty="0" smtClean="0"/>
              <a:t>. –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Heb 10:1-4</a:t>
            </a:r>
          </a:p>
          <a:p>
            <a:r>
              <a:rPr lang="en-US" sz="3600" dirty="0" smtClean="0"/>
              <a:t>Jesus alone is the Lamb of God who can wash away the sin and heal the wounds.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Blood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Are your sins washed away? </a:t>
            </a:r>
            <a:r>
              <a:rPr lang="en-US" sz="3600" dirty="0" smtClean="0"/>
              <a:t>Are you</a:t>
            </a:r>
            <a:r>
              <a:rPr lang="en-US" sz="3600" dirty="0" smtClean="0"/>
              <a:t> washed in the blood of the Lamb?</a:t>
            </a:r>
          </a:p>
          <a:p>
            <a:pPr lvl="1"/>
            <a:r>
              <a:rPr lang="en-US" sz="3459" dirty="0" smtClean="0"/>
              <a:t>Like Saul? – </a:t>
            </a:r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Acts </a:t>
            </a:r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22:16</a:t>
            </a:r>
            <a:endParaRPr lang="en-US" sz="3459" b="1" dirty="0" smtClean="0">
              <a:solidFill>
                <a:srgbClr val="800000"/>
              </a:solidFill>
              <a:effectLst>
                <a:outerShdw blurRad="50800" dist="38100" dir="2700000" algn="tl" rotWithShape="0">
                  <a:srgbClr val="000000"/>
                </a:outerShdw>
              </a:effectLst>
            </a:endParaRPr>
          </a:p>
          <a:p>
            <a:r>
              <a:rPr lang="en-US" sz="3600" dirty="0" smtClean="0"/>
              <a:t>Christian </a:t>
            </a:r>
            <a:r>
              <a:rPr lang="en-US" sz="3600" dirty="0" smtClean="0"/>
              <a:t>– do not despise</a:t>
            </a:r>
            <a:r>
              <a:rPr lang="en-US" sz="3600" dirty="0" smtClean="0"/>
              <a:t> the cleansing, sanctifying benefit of the blood!</a:t>
            </a:r>
          </a:p>
          <a:p>
            <a:pPr lvl="1"/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Heb 10:26,29; </a:t>
            </a:r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1 </a:t>
            </a:r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John 1:</a:t>
            </a:r>
            <a:r>
              <a:rPr lang="en-US" sz="3459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7,9</a:t>
            </a:r>
          </a:p>
          <a:p>
            <a:r>
              <a:rPr lang="en-US" sz="3600" dirty="0" smtClean="0"/>
              <a:t>“What can wash away my sins…what can make me whole again?”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Wash The Wounds of Sin Today!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Believe the gospel of Christ.</a:t>
            </a:r>
          </a:p>
          <a:p>
            <a:pPr lvl="1"/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Mark 16:15-16; Acts 18:8</a:t>
            </a:r>
          </a:p>
          <a:p>
            <a:r>
              <a:rPr lang="en-US" sz="3600" dirty="0" smtClean="0"/>
              <a:t>Repent of your sins.</a:t>
            </a:r>
          </a:p>
          <a:p>
            <a:pPr lvl="1"/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Acts 2:38; Acts 17:30</a:t>
            </a:r>
          </a:p>
          <a:p>
            <a:r>
              <a:rPr lang="en-US" sz="3600" dirty="0" smtClean="0"/>
              <a:t>Confess your faith in Jesus.</a:t>
            </a:r>
          </a:p>
          <a:p>
            <a:pPr lvl="1"/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Acts 8:37</a:t>
            </a:r>
          </a:p>
          <a:p>
            <a:r>
              <a:rPr lang="en-US" sz="3600" dirty="0" smtClean="0"/>
              <a:t>Be baptized for the remission of sins.</a:t>
            </a:r>
          </a:p>
          <a:p>
            <a:pPr lvl="1"/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Acts 2:38; Acts 22:16; 1 Pet 3:21</a:t>
            </a:r>
            <a:endParaRPr lang="en-US" sz="3200" b="1" dirty="0">
              <a:solidFill>
                <a:srgbClr val="800000"/>
              </a:solidFill>
              <a:effectLst>
                <a:outerShdw blurRad="50800" dist="38100" dir="27000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Washing The Wounds of the Injured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Wash those wounds with tears.</a:t>
            </a:r>
          </a:p>
          <a:p>
            <a:r>
              <a:rPr lang="en-US" sz="3600" dirty="0" smtClean="0"/>
              <a:t>Wash those wounds with words.</a:t>
            </a:r>
          </a:p>
          <a:p>
            <a:r>
              <a:rPr lang="en-US" sz="3600" dirty="0" smtClean="0"/>
              <a:t>Wash those wounds with deeds.</a:t>
            </a:r>
          </a:p>
          <a:p>
            <a:r>
              <a:rPr lang="en-US" sz="3600" dirty="0" smtClean="0"/>
              <a:t>Wash those wounds with blood.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Washing Wounds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000" b="1" i="1" dirty="0" smtClean="0"/>
              <a:t>“And he took them the same hour of the night and washed their wounds.”          </a:t>
            </a:r>
            <a:r>
              <a:rPr lang="en-US" sz="4000" b="1" dirty="0" smtClean="0"/>
              <a:t>Acts 16:33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Washing Wounds Is Essential For Healing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Washing wounds is essential for healing.</a:t>
            </a:r>
          </a:p>
          <a:p>
            <a:pPr lvl="1"/>
            <a:r>
              <a:rPr lang="en-US" sz="3200" dirty="0" smtClean="0"/>
              <a:t>Physical healing</a:t>
            </a:r>
          </a:p>
          <a:p>
            <a:pPr lvl="1"/>
            <a:r>
              <a:rPr lang="en-US" sz="3200" dirty="0" smtClean="0"/>
              <a:t>Emotional and spiritual healing.</a:t>
            </a:r>
          </a:p>
          <a:p>
            <a:r>
              <a:rPr lang="en-US" sz="3600" dirty="0" smtClean="0"/>
              <a:t>Wounds that are caused by sin cannot be healed without washing.</a:t>
            </a:r>
          </a:p>
          <a:p>
            <a:pPr lvl="1"/>
            <a:r>
              <a:rPr lang="en-US" sz="3200" dirty="0" smtClean="0"/>
              <a:t>Personal</a:t>
            </a:r>
          </a:p>
          <a:p>
            <a:pPr lvl="1"/>
            <a:r>
              <a:rPr lang="en-US" sz="3200" dirty="0" smtClean="0"/>
              <a:t>Relational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Sorrow and Tears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2 </a:t>
            </a:r>
            <a:r>
              <a:rPr lang="en-US" sz="3600" b="1" dirty="0" err="1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Cor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 7:10</a:t>
            </a:r>
          </a:p>
          <a:p>
            <a:r>
              <a:rPr lang="en-US" sz="3600" dirty="0" smtClean="0"/>
              <a:t>Sorrow is essentially connected to washing wounds of sin because it is connected to genuine repentance. </a:t>
            </a:r>
          </a:p>
          <a:p>
            <a:pPr lvl="1"/>
            <a:r>
              <a:rPr lang="en-US" sz="3200" dirty="0" smtClean="0"/>
              <a:t>Godly sorrow vs. worldly sorrow</a:t>
            </a:r>
          </a:p>
          <a:p>
            <a:pPr lvl="1"/>
            <a:r>
              <a:rPr lang="en-US" sz="3200" dirty="0" smtClean="0"/>
              <a:t>Worldly sorrow is not “sorry that I caught.” It is sorrow for</a:t>
            </a:r>
            <a:r>
              <a:rPr lang="en-US" sz="3200" dirty="0" smtClean="0"/>
              <a:t> the </a:t>
            </a:r>
            <a:r>
              <a:rPr lang="en-US" sz="3200" dirty="0" smtClean="0"/>
              <a:t>wrong, yet it does not</a:t>
            </a:r>
            <a:r>
              <a:rPr lang="en-US" sz="3200" dirty="0" smtClean="0"/>
              <a:t> lead one </a:t>
            </a:r>
            <a:r>
              <a:rPr lang="en-US" sz="3200" dirty="0" smtClean="0"/>
              <a:t>to that repentance unto salvation.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</a:t>
            </a:r>
            <a:r>
              <a:rPr lang="en-US" dirty="0" smtClean="0"/>
              <a:t> Sorrow and Tears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Godly sorrow leads to the change of the will of the mind – that is, to repentance.</a:t>
            </a:r>
          </a:p>
          <a:p>
            <a:pPr lvl="1"/>
            <a:r>
              <a:rPr lang="en-US" sz="3200" dirty="0" smtClean="0"/>
              <a:t>“Repent” lit. = “change of mind”</a:t>
            </a:r>
          </a:p>
          <a:p>
            <a:r>
              <a:rPr lang="en-US" sz="3600" dirty="0" smtClean="0"/>
              <a:t>Repentance is preceded by sorrow and even tears.</a:t>
            </a:r>
          </a:p>
          <a:p>
            <a:r>
              <a:rPr lang="en-US" sz="3600" dirty="0" smtClean="0"/>
              <a:t>Without that sorrow, there can be no cleansing and healing of the</a:t>
            </a:r>
            <a:r>
              <a:rPr lang="en-US" sz="3600" dirty="0" smtClean="0"/>
              <a:t> </a:t>
            </a:r>
            <a:r>
              <a:rPr lang="en-US" sz="3600" dirty="0" smtClean="0"/>
              <a:t>wounds that are </a:t>
            </a:r>
            <a:r>
              <a:rPr lang="en-US" sz="3600" dirty="0" smtClean="0"/>
              <a:t>caused </a:t>
            </a:r>
            <a:r>
              <a:rPr lang="en-US" sz="3600" dirty="0" smtClean="0"/>
              <a:t>by</a:t>
            </a:r>
            <a:r>
              <a:rPr lang="en-US" sz="3600" dirty="0" smtClean="0"/>
              <a:t> sin</a:t>
            </a:r>
            <a:r>
              <a:rPr lang="en-US" sz="3600" dirty="0" smtClean="0"/>
              <a:t>.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</a:t>
            </a:r>
            <a:r>
              <a:rPr lang="en-US" dirty="0" smtClean="0"/>
              <a:t> Sorrow and Tears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Cannot be free of regret until the wounded heart is cleansed with sorrow and even tears</a:t>
            </a:r>
            <a:r>
              <a:rPr lang="en-US" sz="3600" dirty="0" smtClean="0"/>
              <a:t>.</a:t>
            </a:r>
          </a:p>
          <a:p>
            <a:r>
              <a:rPr lang="en-US" sz="3600" dirty="0" smtClean="0"/>
              <a:t>Mourning and weeping is the beginning point for real change. -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Joel 1:13</a:t>
            </a:r>
          </a:p>
          <a:p>
            <a:pPr lvl="1"/>
            <a:r>
              <a:rPr lang="en-US" sz="3200" dirty="0" smtClean="0"/>
              <a:t>David – </a:t>
            </a:r>
            <a:r>
              <a:rPr lang="en-US" sz="3200" b="1" dirty="0" err="1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Psa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 51:3,8,17</a:t>
            </a:r>
          </a:p>
          <a:p>
            <a:pPr lvl="1"/>
            <a:r>
              <a:rPr lang="en-US" sz="3200" dirty="0" smtClean="0"/>
              <a:t>Peter – 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Luke 22:31-34, 54-62</a:t>
            </a:r>
          </a:p>
          <a:p>
            <a:pPr lvl="1"/>
            <a:r>
              <a:rPr lang="en-US" sz="3200" dirty="0" smtClean="0"/>
              <a:t>Sinful woman – </a:t>
            </a:r>
            <a:r>
              <a:rPr lang="en-US" sz="3200" b="1" dirty="0" err="1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Luk</a:t>
            </a:r>
            <a:r>
              <a:rPr lang="en-US" sz="32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 7:38</a:t>
            </a:r>
            <a:endParaRPr lang="en-US" sz="3200" b="1" dirty="0">
              <a:solidFill>
                <a:srgbClr val="800000"/>
              </a:solidFill>
              <a:effectLst>
                <a:outerShdw blurRad="50800" dist="38100" dir="27000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“Take words with you…” – </a:t>
            </a:r>
            <a:r>
              <a:rPr lang="en-US" sz="3600" b="1" dirty="0" err="1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Hos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 14:2</a:t>
            </a:r>
          </a:p>
          <a:p>
            <a:r>
              <a:rPr lang="en-US" sz="3600" dirty="0" smtClean="0"/>
              <a:t>The prodigal son</a:t>
            </a:r>
            <a:r>
              <a:rPr lang="en-US" sz="3600" dirty="0" smtClean="0"/>
              <a:t> </a:t>
            </a:r>
            <a:r>
              <a:rPr lang="en-US" sz="3600" dirty="0" smtClean="0"/>
              <a:t>did</a:t>
            </a:r>
            <a:r>
              <a:rPr lang="en-US" sz="3600" dirty="0" smtClean="0"/>
              <a:t> </a:t>
            </a:r>
            <a:r>
              <a:rPr lang="en-US" sz="3600" dirty="0" smtClean="0"/>
              <a:t>not end up at his home until he </a:t>
            </a:r>
            <a:r>
              <a:rPr lang="en-US" sz="3600" dirty="0" smtClean="0"/>
              <a:t>could </a:t>
            </a:r>
            <a:r>
              <a:rPr lang="en-US" sz="3600" dirty="0" smtClean="0"/>
              <a:t>humble</a:t>
            </a:r>
            <a:r>
              <a:rPr lang="en-US" sz="3600" dirty="0" smtClean="0"/>
              <a:t> </a:t>
            </a:r>
            <a:r>
              <a:rPr lang="en-US" sz="3600" dirty="0" smtClean="0"/>
              <a:t>himself</a:t>
            </a:r>
            <a:r>
              <a:rPr lang="en-US" sz="3600" dirty="0" smtClean="0"/>
              <a:t> </a:t>
            </a:r>
            <a:r>
              <a:rPr lang="en-US" sz="3600" dirty="0" smtClean="0"/>
              <a:t>and</a:t>
            </a:r>
            <a:r>
              <a:rPr lang="en-US" sz="3600" dirty="0" smtClean="0"/>
              <a:t> </a:t>
            </a:r>
            <a:r>
              <a:rPr lang="en-US" sz="3600" dirty="0" smtClean="0"/>
              <a:t>take words with him. – </a:t>
            </a:r>
            <a:r>
              <a:rPr lang="en-US" sz="3600" b="1" dirty="0" smtClean="0">
                <a:solidFill>
                  <a:srgbClr val="800000"/>
                </a:solidFill>
                <a:effectLst>
                  <a:outerShdw blurRad="50800" dist="38100" dir="2700000" algn="tl" rotWithShape="0">
                    <a:srgbClr val="000000"/>
                  </a:outerShdw>
                </a:effectLst>
              </a:rPr>
              <a:t>Luke 15:17-21</a:t>
            </a:r>
            <a:r>
              <a:rPr lang="en-US" sz="3600" dirty="0" smtClean="0"/>
              <a:t> </a:t>
            </a:r>
            <a:endParaRPr lang="en-US" sz="3600" dirty="0" smtClean="0"/>
          </a:p>
          <a:p>
            <a:r>
              <a:rPr lang="en-US" sz="3600" dirty="0" smtClean="0"/>
              <a:t>There are </a:t>
            </a:r>
            <a:r>
              <a:rPr lang="en-US" sz="3600" dirty="0" smtClean="0"/>
              <a:t>many</a:t>
            </a:r>
            <a:r>
              <a:rPr lang="en-US" sz="3600" dirty="0" smtClean="0"/>
              <a:t> </a:t>
            </a:r>
            <a:r>
              <a:rPr lang="en-US" sz="3600" dirty="0" smtClean="0"/>
              <a:t>words </a:t>
            </a:r>
            <a:r>
              <a:rPr lang="en-US" sz="3600" dirty="0" smtClean="0"/>
              <a:t>that are hard to </a:t>
            </a:r>
            <a:r>
              <a:rPr lang="en-US" sz="3600" dirty="0" smtClean="0"/>
              <a:t>say, even in the Bible.</a:t>
            </a:r>
            <a:endParaRPr lang="en-US" sz="3200" dirty="0" smtClean="0"/>
          </a:p>
          <a:p>
            <a:pPr lvl="1"/>
            <a:r>
              <a:rPr lang="en-US" sz="3200" dirty="0" smtClean="0"/>
              <a:t>A</a:t>
            </a:r>
            <a:r>
              <a:rPr lang="en-US" sz="3200" dirty="0" smtClean="0"/>
              <a:t> child can learn to say “</a:t>
            </a:r>
            <a:r>
              <a:rPr lang="en-US" sz="3200" dirty="0" err="1" smtClean="0"/>
              <a:t>Mahershalalhashbaz</a:t>
            </a:r>
            <a:r>
              <a:rPr lang="en-US" sz="3200" dirty="0" smtClean="0"/>
              <a:t>”.</a:t>
            </a:r>
          </a:p>
          <a:p>
            <a:pPr lvl="1"/>
            <a:r>
              <a:rPr lang="en-US" sz="3200" dirty="0" smtClean="0"/>
              <a:t>Easier to say than the words that wash the wounds of </a:t>
            </a:r>
            <a:r>
              <a:rPr lang="en-US" sz="3200" smtClean="0"/>
              <a:t>the injured.</a:t>
            </a:r>
            <a:endParaRPr lang="en-US" sz="3200" dirty="0" smtClean="0"/>
          </a:p>
          <a:p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Words that are essential to the washing of wounds are much harder to say.</a:t>
            </a:r>
          </a:p>
          <a:p>
            <a:pPr lvl="1"/>
            <a:r>
              <a:rPr lang="en-US" sz="3200" i="1" dirty="0" smtClean="0"/>
              <a:t>“I am sorry.”</a:t>
            </a:r>
          </a:p>
          <a:p>
            <a:pPr lvl="1"/>
            <a:r>
              <a:rPr lang="en-US" sz="3200" i="1" dirty="0" smtClean="0"/>
              <a:t>“I have sinned.”</a:t>
            </a:r>
          </a:p>
          <a:p>
            <a:pPr lvl="1"/>
            <a:r>
              <a:rPr lang="en-US" sz="3200" i="1" dirty="0" smtClean="0"/>
              <a:t>“I was wrong.”</a:t>
            </a:r>
          </a:p>
          <a:p>
            <a:pPr lvl="1"/>
            <a:r>
              <a:rPr lang="en-US" sz="3200" i="1" dirty="0" smtClean="0"/>
              <a:t>“Please forgive me.”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Wounds Must Be Washed With Words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508280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Compare those wound washing words with the following words that are heard.</a:t>
            </a:r>
          </a:p>
          <a:p>
            <a:pPr lvl="1"/>
            <a:r>
              <a:rPr lang="en-US" sz="3200" i="1" dirty="0" smtClean="0"/>
              <a:t>“I might have…”</a:t>
            </a:r>
          </a:p>
          <a:p>
            <a:pPr lvl="1"/>
            <a:r>
              <a:rPr lang="en-US" sz="3200" i="1" dirty="0" smtClean="0"/>
              <a:t> “If I have…”</a:t>
            </a:r>
          </a:p>
          <a:p>
            <a:pPr lvl="1"/>
            <a:r>
              <a:rPr lang="en-US" sz="3200" i="1" dirty="0" smtClean="0"/>
              <a:t>“We all…”</a:t>
            </a:r>
          </a:p>
          <a:p>
            <a:pPr lvl="1"/>
            <a:r>
              <a:rPr lang="en-US" sz="3200" i="1" dirty="0" smtClean="0"/>
              <a:t>“...but…”</a:t>
            </a:r>
          </a:p>
          <a:p>
            <a:pPr lvl="1"/>
            <a:r>
              <a:rPr lang="en-US" sz="3200" i="1" dirty="0" smtClean="0"/>
              <a:t>“I’m sorry if you thought...”</a:t>
            </a:r>
          </a:p>
          <a:p>
            <a:pPr lvl="1"/>
            <a:r>
              <a:rPr lang="en-US" sz="3200" i="1" dirty="0" smtClean="0"/>
              <a:t>“If you took offense…”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361</TotalTime>
  <Words>907</Words>
  <Application>Microsoft Macintosh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Module</vt:lpstr>
      <vt:lpstr>Conversion of the Jailer</vt:lpstr>
      <vt:lpstr> Washing Wounds</vt:lpstr>
      <vt:lpstr>Washing Wounds Is Essential For Healing</vt:lpstr>
      <vt:lpstr>Wounds Must Be Washed With Sorrow and Tears</vt:lpstr>
      <vt:lpstr>Wounds Must Be Washed With Sorrow and Tears</vt:lpstr>
      <vt:lpstr>Wounds Must Be Washed With Sorrow and Tears</vt:lpstr>
      <vt:lpstr>Wounds Must Be Washed With Words</vt:lpstr>
      <vt:lpstr>Wounds Must Be Washed With Words</vt:lpstr>
      <vt:lpstr>Wounds Must Be Washed With Words</vt:lpstr>
      <vt:lpstr>Wounds Must Be Washed With Words</vt:lpstr>
      <vt:lpstr>Wounds Must Be Washed With Deeds</vt:lpstr>
      <vt:lpstr>Wounds Must Be Washed With Blood</vt:lpstr>
      <vt:lpstr>Wounds Must Be Washed With Blood</vt:lpstr>
      <vt:lpstr>Wash The Wounds of Sin Today!</vt:lpstr>
      <vt:lpstr>Washing The Wounds of the Injured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The Book of Acts</dc:title>
  <dc:creator>Jerry Vinson</dc:creator>
  <cp:lastModifiedBy>Jerry</cp:lastModifiedBy>
  <cp:revision>22</cp:revision>
  <dcterms:created xsi:type="dcterms:W3CDTF">2010-10-28T17:51:45Z</dcterms:created>
  <dcterms:modified xsi:type="dcterms:W3CDTF">2010-10-28T20:56:52Z</dcterms:modified>
</cp:coreProperties>
</file>