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9"/>
  </p:notesMasterIdLst>
  <p:sldIdLst>
    <p:sldId id="258" r:id="rId2"/>
    <p:sldId id="259" r:id="rId3"/>
    <p:sldId id="260" r:id="rId4"/>
    <p:sldId id="257" r:id="rId5"/>
    <p:sldId id="261" r:id="rId6"/>
    <p:sldId id="262" r:id="rId7"/>
    <p:sldId id="265"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F286F0D-A656-3649-9217-20BDB65D888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Arial" charset="0"/>
        <a:cs typeface="Arial" charset="0"/>
      </a:defRPr>
    </a:lvl1pPr>
    <a:lvl2pPr marL="457200" algn="l" rtl="0" fontAlgn="base">
      <a:spcBef>
        <a:spcPct val="30000"/>
      </a:spcBef>
      <a:spcAft>
        <a:spcPct val="0"/>
      </a:spcAft>
      <a:defRPr sz="1200" kern="1200">
        <a:solidFill>
          <a:schemeClr val="tx1"/>
        </a:solidFill>
        <a:latin typeface="Arial" charset="0"/>
        <a:ea typeface="Arial" charset="0"/>
        <a:cs typeface="Arial" charset="0"/>
      </a:defRPr>
    </a:lvl2pPr>
    <a:lvl3pPr marL="914400" algn="l" rtl="0" fontAlgn="base">
      <a:spcBef>
        <a:spcPct val="30000"/>
      </a:spcBef>
      <a:spcAft>
        <a:spcPct val="0"/>
      </a:spcAft>
      <a:defRPr sz="1200" kern="1200">
        <a:solidFill>
          <a:schemeClr val="tx1"/>
        </a:solidFill>
        <a:latin typeface="Arial" charset="0"/>
        <a:ea typeface="Arial" charset="0"/>
        <a:cs typeface="Arial" charset="0"/>
      </a:defRPr>
    </a:lvl3pPr>
    <a:lvl4pPr marL="1371600" algn="l" rtl="0" fontAlgn="base">
      <a:spcBef>
        <a:spcPct val="30000"/>
      </a:spcBef>
      <a:spcAft>
        <a:spcPct val="0"/>
      </a:spcAft>
      <a:defRPr sz="1200" kern="1200">
        <a:solidFill>
          <a:schemeClr val="tx1"/>
        </a:solidFill>
        <a:latin typeface="Arial" charset="0"/>
        <a:ea typeface="Arial" charset="0"/>
        <a:cs typeface="Arial" charset="0"/>
      </a:defRPr>
    </a:lvl4pPr>
    <a:lvl5pPr marL="1828800" algn="l" rtl="0" fontAlgn="base">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39D263-0A49-C64E-9486-98484E531CD9}" type="slidenum">
              <a:rPr lang="en-US"/>
              <a:pPr/>
              <a:t>1</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D4C134-8CEF-9041-8F30-F387B5AD20A6}" type="slidenum">
              <a:rPr lang="en-US"/>
              <a:pPr/>
              <a:t>2</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08FC9D-63BB-DB4C-A917-0C5B3A0280B2}" type="slidenum">
              <a:rPr lang="en-US"/>
              <a:pPr/>
              <a:t>3</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531D9-3DBA-AC4E-8F5D-C4BE9B191973}" type="slidenum">
              <a:rPr lang="en-US"/>
              <a:pPr/>
              <a:t>4</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274BB5-3312-7D44-BFA3-4B0C84B1505D}" type="slidenum">
              <a:rPr lang="en-US"/>
              <a:pPr/>
              <a:t>5</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D30772-76A6-D343-A1CE-067E95199475}" type="slidenum">
              <a:rPr lang="en-US"/>
              <a:pPr/>
              <a:t>6</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BEEFE3-0D33-EE4B-A415-B9DDC32EA657}" type="slidenum">
              <a:rPr lang="en-US"/>
              <a:pPr/>
              <a:t>7</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202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202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5908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908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5908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908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pic>
        <p:nvPicPr>
          <p:cNvPr id="1031" name="Picture 7" descr="30000469"/>
          <p:cNvPicPr>
            <a:picLocks noChangeAspect="1" noChangeArrowheads="1"/>
          </p:cNvPicPr>
          <p:nvPr userDrawn="1"/>
        </p:nvPicPr>
        <p:blipFill>
          <a:blip r:embed="rId14"/>
          <a:srcRect l="-1454" t="25182" r="1663" b="1663"/>
          <a:stretch>
            <a:fillRect/>
          </a:stretch>
        </p:blipFill>
        <p:spPr bwMode="auto">
          <a:xfrm>
            <a:off x="-228600" y="0"/>
            <a:ext cx="9525000" cy="6858000"/>
          </a:xfrm>
          <a:prstGeom prst="rect">
            <a:avLst/>
          </a:prstGeom>
          <a:noFill/>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25908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b="1">
          <a:solidFill>
            <a:schemeClr val="bg1"/>
          </a:solidFill>
          <a:latin typeface="+mj-lt"/>
          <a:ea typeface="+mj-ea"/>
          <a:cs typeface="+mj-cs"/>
        </a:defRPr>
      </a:lvl1pPr>
      <a:lvl2pPr algn="ctr" rtl="0" fontAlgn="base">
        <a:spcBef>
          <a:spcPct val="0"/>
        </a:spcBef>
        <a:spcAft>
          <a:spcPct val="0"/>
        </a:spcAft>
        <a:defRPr sz="4400" b="1">
          <a:solidFill>
            <a:schemeClr val="bg1"/>
          </a:solidFill>
          <a:latin typeface="Arial" charset="0"/>
          <a:ea typeface="Arial" charset="0"/>
          <a:cs typeface="Arial" charset="0"/>
        </a:defRPr>
      </a:lvl2pPr>
      <a:lvl3pPr algn="ctr" rtl="0" fontAlgn="base">
        <a:spcBef>
          <a:spcPct val="0"/>
        </a:spcBef>
        <a:spcAft>
          <a:spcPct val="0"/>
        </a:spcAft>
        <a:defRPr sz="4400" b="1">
          <a:solidFill>
            <a:schemeClr val="bg1"/>
          </a:solidFill>
          <a:latin typeface="Arial" charset="0"/>
          <a:ea typeface="Arial" charset="0"/>
          <a:cs typeface="Arial" charset="0"/>
        </a:defRPr>
      </a:lvl3pPr>
      <a:lvl4pPr algn="ctr" rtl="0" fontAlgn="base">
        <a:spcBef>
          <a:spcPct val="0"/>
        </a:spcBef>
        <a:spcAft>
          <a:spcPct val="0"/>
        </a:spcAft>
        <a:defRPr sz="4400" b="1">
          <a:solidFill>
            <a:schemeClr val="bg1"/>
          </a:solidFill>
          <a:latin typeface="Arial" charset="0"/>
          <a:ea typeface="Arial" charset="0"/>
          <a:cs typeface="Arial" charset="0"/>
        </a:defRPr>
      </a:lvl4pPr>
      <a:lvl5pPr algn="ctr" rtl="0" fontAlgn="base">
        <a:spcBef>
          <a:spcPct val="0"/>
        </a:spcBef>
        <a:spcAft>
          <a:spcPct val="0"/>
        </a:spcAft>
        <a:defRPr sz="4400" b="1">
          <a:solidFill>
            <a:schemeClr val="bg1"/>
          </a:solidFill>
          <a:latin typeface="Arial" charset="0"/>
          <a:ea typeface="Arial" charset="0"/>
          <a:cs typeface="Arial" charset="0"/>
        </a:defRPr>
      </a:lvl5pPr>
      <a:lvl6pPr marL="457200" algn="ctr" rtl="0" fontAlgn="base">
        <a:spcBef>
          <a:spcPct val="0"/>
        </a:spcBef>
        <a:spcAft>
          <a:spcPct val="0"/>
        </a:spcAft>
        <a:defRPr sz="4400" b="1">
          <a:solidFill>
            <a:schemeClr val="bg1"/>
          </a:solidFill>
          <a:latin typeface="Arial" charset="0"/>
          <a:ea typeface="Arial" charset="0"/>
          <a:cs typeface="Arial" charset="0"/>
        </a:defRPr>
      </a:lvl6pPr>
      <a:lvl7pPr marL="914400" algn="ctr" rtl="0" fontAlgn="base">
        <a:spcBef>
          <a:spcPct val="0"/>
        </a:spcBef>
        <a:spcAft>
          <a:spcPct val="0"/>
        </a:spcAft>
        <a:defRPr sz="4400" b="1">
          <a:solidFill>
            <a:schemeClr val="bg1"/>
          </a:solidFill>
          <a:latin typeface="Arial" charset="0"/>
          <a:ea typeface="Arial" charset="0"/>
          <a:cs typeface="Arial" charset="0"/>
        </a:defRPr>
      </a:lvl7pPr>
      <a:lvl8pPr marL="1371600" algn="ctr" rtl="0" fontAlgn="base">
        <a:spcBef>
          <a:spcPct val="0"/>
        </a:spcBef>
        <a:spcAft>
          <a:spcPct val="0"/>
        </a:spcAft>
        <a:defRPr sz="4400" b="1">
          <a:solidFill>
            <a:schemeClr val="bg1"/>
          </a:solidFill>
          <a:latin typeface="Arial" charset="0"/>
          <a:ea typeface="Arial" charset="0"/>
          <a:cs typeface="Arial" charset="0"/>
        </a:defRPr>
      </a:lvl8pPr>
      <a:lvl9pPr marL="1828800" algn="ctr" rtl="0" fontAlgn="base">
        <a:spcBef>
          <a:spcPct val="0"/>
        </a:spcBef>
        <a:spcAft>
          <a:spcPct val="0"/>
        </a:spcAft>
        <a:defRPr sz="4400" b="1">
          <a:solidFill>
            <a:schemeClr val="bg1"/>
          </a:solidFill>
          <a:latin typeface="Arial" charset="0"/>
          <a:ea typeface="Arial" charset="0"/>
          <a:cs typeface="Arial" charset="0"/>
        </a:defRPr>
      </a:lvl9pPr>
    </p:titleStyle>
    <p:bodyStyle>
      <a:lvl1pPr marL="342900" indent="-342900" algn="l" rtl="0" fontAlgn="base">
        <a:spcBef>
          <a:spcPct val="20000"/>
        </a:spcBef>
        <a:spcAft>
          <a:spcPct val="0"/>
        </a:spcAft>
        <a:buChar char="•"/>
        <a:defRPr sz="3200" b="1">
          <a:solidFill>
            <a:schemeClr val="bg1"/>
          </a:solidFill>
          <a:latin typeface="+mn-lt"/>
          <a:ea typeface="+mn-ea"/>
          <a:cs typeface="+mn-cs"/>
        </a:defRPr>
      </a:lvl1pPr>
      <a:lvl2pPr marL="742950" indent="-285750" algn="l" rtl="0" fontAlgn="base">
        <a:spcBef>
          <a:spcPct val="20000"/>
        </a:spcBef>
        <a:spcAft>
          <a:spcPct val="0"/>
        </a:spcAft>
        <a:buChar char="–"/>
        <a:defRPr sz="2800" b="1">
          <a:solidFill>
            <a:schemeClr val="bg1"/>
          </a:solidFill>
          <a:latin typeface="+mn-lt"/>
          <a:ea typeface="+mn-ea"/>
          <a:cs typeface="+mn-cs"/>
        </a:defRPr>
      </a:lvl2pPr>
      <a:lvl3pPr marL="1143000" indent="-228600" algn="l" rtl="0" fontAlgn="base">
        <a:spcBef>
          <a:spcPct val="20000"/>
        </a:spcBef>
        <a:spcAft>
          <a:spcPct val="0"/>
        </a:spcAft>
        <a:buChar char="•"/>
        <a:defRPr sz="2400" b="1">
          <a:solidFill>
            <a:schemeClr val="bg1"/>
          </a:solidFill>
          <a:latin typeface="+mn-lt"/>
          <a:ea typeface="+mn-ea"/>
          <a:cs typeface="+mn-cs"/>
        </a:defRPr>
      </a:lvl3pPr>
      <a:lvl4pPr marL="1600200" indent="-228600" algn="l" rtl="0" fontAlgn="base">
        <a:spcBef>
          <a:spcPct val="20000"/>
        </a:spcBef>
        <a:spcAft>
          <a:spcPct val="0"/>
        </a:spcAft>
        <a:buChar char="–"/>
        <a:defRPr sz="2000" b="1">
          <a:solidFill>
            <a:schemeClr val="bg1"/>
          </a:solidFill>
          <a:latin typeface="+mn-lt"/>
          <a:ea typeface="+mn-ea"/>
          <a:cs typeface="+mn-cs"/>
        </a:defRPr>
      </a:lvl4pPr>
      <a:lvl5pPr marL="2057400" indent="-228600" algn="l" rtl="0" fontAlgn="base">
        <a:spcBef>
          <a:spcPct val="20000"/>
        </a:spcBef>
        <a:spcAft>
          <a:spcPct val="0"/>
        </a:spcAft>
        <a:buChar char="»"/>
        <a:defRPr sz="2000" b="1">
          <a:solidFill>
            <a:schemeClr val="bg1"/>
          </a:solidFill>
          <a:latin typeface="+mn-lt"/>
          <a:ea typeface="+mn-ea"/>
          <a:cs typeface="+mn-cs"/>
        </a:defRPr>
      </a:lvl5pPr>
      <a:lvl6pPr marL="2514600" indent="-228600" algn="l" rtl="0" fontAlgn="base">
        <a:spcBef>
          <a:spcPct val="20000"/>
        </a:spcBef>
        <a:spcAft>
          <a:spcPct val="0"/>
        </a:spcAft>
        <a:buChar char="»"/>
        <a:defRPr sz="2000" b="1">
          <a:solidFill>
            <a:schemeClr val="bg1"/>
          </a:solidFill>
          <a:latin typeface="+mn-lt"/>
          <a:ea typeface="+mn-ea"/>
          <a:cs typeface="+mn-cs"/>
        </a:defRPr>
      </a:lvl6pPr>
      <a:lvl7pPr marL="2971800" indent="-228600" algn="l" rtl="0" fontAlgn="base">
        <a:spcBef>
          <a:spcPct val="20000"/>
        </a:spcBef>
        <a:spcAft>
          <a:spcPct val="0"/>
        </a:spcAft>
        <a:buChar char="»"/>
        <a:defRPr sz="2000" b="1">
          <a:solidFill>
            <a:schemeClr val="bg1"/>
          </a:solidFill>
          <a:latin typeface="+mn-lt"/>
          <a:ea typeface="+mn-ea"/>
          <a:cs typeface="+mn-cs"/>
        </a:defRPr>
      </a:lvl7pPr>
      <a:lvl8pPr marL="3429000" indent="-228600" algn="l" rtl="0" fontAlgn="base">
        <a:spcBef>
          <a:spcPct val="20000"/>
        </a:spcBef>
        <a:spcAft>
          <a:spcPct val="0"/>
        </a:spcAft>
        <a:buChar char="»"/>
        <a:defRPr sz="2000" b="1">
          <a:solidFill>
            <a:schemeClr val="bg1"/>
          </a:solidFill>
          <a:latin typeface="+mn-lt"/>
          <a:ea typeface="+mn-ea"/>
          <a:cs typeface="+mn-cs"/>
        </a:defRPr>
      </a:lvl8pPr>
      <a:lvl9pPr marL="3886200" indent="-228600" algn="l" rtl="0" fontAlgn="base">
        <a:spcBef>
          <a:spcPct val="20000"/>
        </a:spcBef>
        <a:spcAft>
          <a:spcPct val="0"/>
        </a:spcAft>
        <a:buChar char="»"/>
        <a:defRPr sz="2000" b="1">
          <a:solidFill>
            <a:schemeClr val="bg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74638"/>
            <a:ext cx="8001000" cy="1143000"/>
          </a:xfrm>
        </p:spPr>
        <p:txBody>
          <a:bodyPr/>
          <a:lstStyle/>
          <a:p>
            <a:pPr algn="l">
              <a:lnSpc>
                <a:spcPct val="90000"/>
              </a:lnSpc>
            </a:pPr>
            <a:r>
              <a:rPr lang="en-US" sz="4000"/>
              <a:t>The Great </a:t>
            </a:r>
            <a:br>
              <a:rPr lang="en-US" sz="4000"/>
            </a:br>
            <a:r>
              <a:rPr lang="en-US" sz="4000"/>
              <a:t>   Commission</a:t>
            </a:r>
          </a:p>
        </p:txBody>
      </p:sp>
      <p:sp>
        <p:nvSpPr>
          <p:cNvPr id="21507" name="Rectangle 3"/>
          <p:cNvSpPr>
            <a:spLocks noGrp="1" noChangeArrowheads="1"/>
          </p:cNvSpPr>
          <p:nvPr>
            <p:ph type="body" idx="1"/>
          </p:nvPr>
        </p:nvSpPr>
        <p:spPr/>
        <p:txBody>
          <a:bodyPr/>
          <a:lstStyle/>
          <a:p>
            <a:pPr>
              <a:buFontTx/>
              <a:buNone/>
            </a:pPr>
            <a:r>
              <a:rPr lang="en-US" sz="4000" i="1"/>
              <a:t>Matthew 28:16-20</a:t>
            </a:r>
          </a:p>
          <a:p>
            <a:pPr>
              <a:buFontTx/>
              <a:buNone/>
            </a:pPr>
            <a:r>
              <a:rPr lang="en-US" sz="2800" i="1"/>
              <a:t>	“Then the eleven disciples went away into Galilee, to the mountain which Jesus had appointed for them. When they saw Him, they worshiped Him; but some doubted. And Jesus came and spoke to them, saying, "All authority has been given to Me in heaven and on earth…”</a:t>
            </a:r>
          </a:p>
        </p:txBody>
      </p:sp>
      <p:pic>
        <p:nvPicPr>
          <p:cNvPr id="21508" name="Picture 4" descr="12apostles"/>
          <p:cNvPicPr>
            <a:picLocks noChangeAspect="1" noChangeArrowheads="1"/>
          </p:cNvPicPr>
          <p:nvPr/>
        </p:nvPicPr>
        <p:blipFill>
          <a:blip r:embed="rId3"/>
          <a:srcRect/>
          <a:stretch>
            <a:fillRect/>
          </a:stretch>
        </p:blipFill>
        <p:spPr bwMode="auto">
          <a:xfrm>
            <a:off x="6248400" y="228600"/>
            <a:ext cx="2024063" cy="2752725"/>
          </a:xfrm>
          <a:prstGeom prst="rect">
            <a:avLst/>
          </a:prstGeom>
          <a:noFill/>
          <a:ln w="25400">
            <a:solidFill>
              <a:schemeClr val="bg1"/>
            </a:solid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1000" fill="hold"/>
                                        <p:tgtEl>
                                          <p:spTgt spid="21506"/>
                                        </p:tgtEl>
                                        <p:attrNameLst>
                                          <p:attrName>ppt_w</p:attrName>
                                        </p:attrNameLst>
                                      </p:cBhvr>
                                      <p:tavLst>
                                        <p:tav tm="0">
                                          <p:val>
                                            <p:strVal val="#ppt_w*0.70"/>
                                          </p:val>
                                        </p:tav>
                                        <p:tav tm="100000">
                                          <p:val>
                                            <p:strVal val="#ppt_w"/>
                                          </p:val>
                                        </p:tav>
                                      </p:tavLst>
                                    </p:anim>
                                    <p:anim calcmode="lin" valueType="num">
                                      <p:cBhvr>
                                        <p:cTn id="8" dur="1000" fill="hold"/>
                                        <p:tgtEl>
                                          <p:spTgt spid="21506"/>
                                        </p:tgtEl>
                                        <p:attrNameLst>
                                          <p:attrName>ppt_h</p:attrName>
                                        </p:attrNameLst>
                                      </p:cBhvr>
                                      <p:tavLst>
                                        <p:tav tm="0">
                                          <p:val>
                                            <p:strVal val="#ppt_h"/>
                                          </p:val>
                                        </p:tav>
                                        <p:tav tm="100000">
                                          <p:val>
                                            <p:strVal val="#ppt_h"/>
                                          </p:val>
                                        </p:tav>
                                      </p:tavLst>
                                    </p:anim>
                                    <p:animEffect transition="in" filter="fade">
                                      <p:cBhvr>
                                        <p:cTn id="9" dur="1000"/>
                                        <p:tgtEl>
                                          <p:spTgt spid="21506"/>
                                        </p:tgtEl>
                                      </p:cBhvr>
                                    </p:animEffect>
                                  </p:childTnLst>
                                </p:cTn>
                              </p:par>
                              <p:par>
                                <p:cTn id="10" presetID="10" presetClass="entr" presetSubtype="0" fill="hold" nodeType="with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fade">
                                      <p:cBhvr>
                                        <p:cTn id="12" dur="200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21507">
                                            <p:txEl>
                                              <p:pRg st="0" end="0"/>
                                            </p:txEl>
                                          </p:spTgt>
                                        </p:tgtEl>
                                        <p:attrNameLst>
                                          <p:attrName>style.visibility</p:attrName>
                                        </p:attrNameLst>
                                      </p:cBhvr>
                                      <p:to>
                                        <p:strVal val="visible"/>
                                      </p:to>
                                    </p:set>
                                    <p:animEffect transition="in" filter="fade">
                                      <p:cBhvr>
                                        <p:cTn id="17" dur="1000"/>
                                        <p:tgtEl>
                                          <p:spTgt spid="21507">
                                            <p:txEl>
                                              <p:pRg st="0" end="0"/>
                                            </p:txEl>
                                          </p:spTgt>
                                        </p:tgtEl>
                                      </p:cBhvr>
                                    </p:animEffect>
                                    <p:anim calcmode="lin" valueType="num">
                                      <p:cBhvr>
                                        <p:cTn id="1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215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21507">
                                            <p:txEl>
                                              <p:pRg st="1" end="1"/>
                                            </p:txEl>
                                          </p:spTgt>
                                        </p:tgtEl>
                                        <p:attrNameLst>
                                          <p:attrName>style.visibility</p:attrName>
                                        </p:attrNameLst>
                                      </p:cBhvr>
                                      <p:to>
                                        <p:strVal val="visible"/>
                                      </p:to>
                                    </p:set>
                                    <p:animEffect transition="in" filter="fade">
                                      <p:cBhvr>
                                        <p:cTn id="24" dur="1000"/>
                                        <p:tgtEl>
                                          <p:spTgt spid="21507">
                                            <p:txEl>
                                              <p:pRg st="1" end="1"/>
                                            </p:txEl>
                                          </p:spTgt>
                                        </p:tgtEl>
                                      </p:cBhvr>
                                    </p:animEffect>
                                    <p:anim calcmode="lin" valueType="num">
                                      <p:cBhvr>
                                        <p:cTn id="25"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uiExpand="1"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274638"/>
            <a:ext cx="8001000" cy="1143000"/>
          </a:xfrm>
        </p:spPr>
        <p:txBody>
          <a:bodyPr/>
          <a:lstStyle/>
          <a:p>
            <a:pPr algn="l">
              <a:lnSpc>
                <a:spcPct val="90000"/>
              </a:lnSpc>
            </a:pPr>
            <a:r>
              <a:rPr lang="en-US" sz="4000"/>
              <a:t>The Great </a:t>
            </a:r>
            <a:br>
              <a:rPr lang="en-US" sz="4000"/>
            </a:br>
            <a:r>
              <a:rPr lang="en-US" sz="4000"/>
              <a:t>   Commission</a:t>
            </a:r>
          </a:p>
        </p:txBody>
      </p:sp>
      <p:sp>
        <p:nvSpPr>
          <p:cNvPr id="23555" name="Rectangle 3"/>
          <p:cNvSpPr>
            <a:spLocks noGrp="1" noChangeArrowheads="1"/>
          </p:cNvSpPr>
          <p:nvPr>
            <p:ph type="body" idx="1"/>
          </p:nvPr>
        </p:nvSpPr>
        <p:spPr/>
        <p:txBody>
          <a:bodyPr/>
          <a:lstStyle/>
          <a:p>
            <a:pPr>
              <a:buFontTx/>
              <a:buNone/>
            </a:pPr>
            <a:r>
              <a:rPr lang="en-US" sz="4000" i="1"/>
              <a:t>Matthew 28:16-20</a:t>
            </a:r>
          </a:p>
          <a:p>
            <a:pPr>
              <a:buFontTx/>
              <a:buNone/>
            </a:pPr>
            <a:r>
              <a:rPr lang="en-US" sz="2800" i="1"/>
              <a:t>	“…Go therefore and make disciples of all the nations, baptizing them in the name of the Father and of the Son and of the Holy Spirit, teaching them to observe all things that I have commanded you; and lo, I am with you always, even to the end of the age. Amen.”</a:t>
            </a:r>
          </a:p>
        </p:txBody>
      </p:sp>
      <p:pic>
        <p:nvPicPr>
          <p:cNvPr id="23556" name="Picture 4" descr="12apostles"/>
          <p:cNvPicPr>
            <a:picLocks noChangeAspect="1" noChangeArrowheads="1"/>
          </p:cNvPicPr>
          <p:nvPr/>
        </p:nvPicPr>
        <p:blipFill>
          <a:blip r:embed="rId3"/>
          <a:srcRect/>
          <a:stretch>
            <a:fillRect/>
          </a:stretch>
        </p:blipFill>
        <p:spPr bwMode="auto">
          <a:xfrm>
            <a:off x="6248400" y="228600"/>
            <a:ext cx="2024063" cy="2752725"/>
          </a:xfrm>
          <a:prstGeom prst="rect">
            <a:avLst/>
          </a:prstGeom>
          <a:noFill/>
          <a:ln w="25400">
            <a:solidFill>
              <a:schemeClr val="bg1"/>
            </a:solid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fade">
                                      <p:cBhvr>
                                        <p:cTn id="7" dur="1000"/>
                                        <p:tgtEl>
                                          <p:spTgt spid="23555">
                                            <p:txEl>
                                              <p:pRg st="1" end="1"/>
                                            </p:txEl>
                                          </p:spTgt>
                                        </p:tgtEl>
                                      </p:cBhvr>
                                    </p:animEffect>
                                    <p:anim calcmode="lin" valueType="num">
                                      <p:cBhvr>
                                        <p:cTn id="8"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274638"/>
            <a:ext cx="8001000" cy="1143000"/>
          </a:xfrm>
        </p:spPr>
        <p:txBody>
          <a:bodyPr/>
          <a:lstStyle/>
          <a:p>
            <a:pPr algn="l">
              <a:lnSpc>
                <a:spcPct val="90000"/>
              </a:lnSpc>
            </a:pPr>
            <a:r>
              <a:rPr lang="en-US" sz="4000"/>
              <a:t>The Great </a:t>
            </a:r>
            <a:br>
              <a:rPr lang="en-US" sz="4000"/>
            </a:br>
            <a:r>
              <a:rPr lang="en-US" sz="4000"/>
              <a:t>   Commission</a:t>
            </a:r>
          </a:p>
        </p:txBody>
      </p:sp>
      <p:sp>
        <p:nvSpPr>
          <p:cNvPr id="25603" name="Rectangle 3"/>
          <p:cNvSpPr>
            <a:spLocks noGrp="1" noChangeArrowheads="1"/>
          </p:cNvSpPr>
          <p:nvPr>
            <p:ph type="body" idx="1"/>
          </p:nvPr>
        </p:nvSpPr>
        <p:spPr/>
        <p:txBody>
          <a:bodyPr/>
          <a:lstStyle/>
          <a:p>
            <a:pPr>
              <a:buFontTx/>
              <a:buNone/>
            </a:pPr>
            <a:r>
              <a:rPr lang="en-US" sz="4000" i="1"/>
              <a:t>Mark 16:15-16</a:t>
            </a:r>
          </a:p>
          <a:p>
            <a:pPr>
              <a:buFontTx/>
              <a:buNone/>
            </a:pPr>
            <a:r>
              <a:rPr lang="en-US" i="1"/>
              <a:t>	“ And He said to them, ‘Go into all the world and preach the gospel to every creature. 16 He who believes and is baptized will be saved; but he who does not believe will be condemned’”</a:t>
            </a:r>
          </a:p>
        </p:txBody>
      </p:sp>
      <p:pic>
        <p:nvPicPr>
          <p:cNvPr id="25604" name="Picture 4" descr="12apostles"/>
          <p:cNvPicPr>
            <a:picLocks noChangeAspect="1" noChangeArrowheads="1"/>
          </p:cNvPicPr>
          <p:nvPr/>
        </p:nvPicPr>
        <p:blipFill>
          <a:blip r:embed="rId3"/>
          <a:srcRect/>
          <a:stretch>
            <a:fillRect/>
          </a:stretch>
        </p:blipFill>
        <p:spPr bwMode="auto">
          <a:xfrm>
            <a:off x="6248400" y="228600"/>
            <a:ext cx="2024063" cy="2752725"/>
          </a:xfrm>
          <a:prstGeom prst="rect">
            <a:avLst/>
          </a:prstGeom>
          <a:noFill/>
          <a:ln w="25400">
            <a:solidFill>
              <a:schemeClr val="bg1"/>
            </a:solid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1000"/>
                                        <p:tgtEl>
                                          <p:spTgt spid="25603">
                                            <p:txEl>
                                              <p:pRg st="0" end="0"/>
                                            </p:txEl>
                                          </p:spTgt>
                                        </p:tgtEl>
                                      </p:cBhvr>
                                    </p:animEffect>
                                    <p:anim calcmode="lin" valueType="num">
                                      <p:cBhvr>
                                        <p:cTn id="8" dur="1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5603">
                                            <p:txEl>
                                              <p:pRg st="1" end="1"/>
                                            </p:txEl>
                                          </p:spTgt>
                                        </p:tgtEl>
                                        <p:attrNameLst>
                                          <p:attrName>style.visibility</p:attrName>
                                        </p:attrNameLst>
                                      </p:cBhvr>
                                      <p:to>
                                        <p:strVal val="visible"/>
                                      </p:to>
                                    </p:set>
                                    <p:animEffect transition="in" filter="fade">
                                      <p:cBhvr>
                                        <p:cTn id="14" dur="1000"/>
                                        <p:tgtEl>
                                          <p:spTgt spid="25603">
                                            <p:txEl>
                                              <p:pRg st="1" end="1"/>
                                            </p:txEl>
                                          </p:spTgt>
                                        </p:tgtEl>
                                      </p:cBhvr>
                                    </p:animEffect>
                                    <p:anim calcmode="lin" valueType="num">
                                      <p:cBhvr>
                                        <p:cTn id="15"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560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274638"/>
            <a:ext cx="8001000" cy="1143000"/>
          </a:xfrm>
        </p:spPr>
        <p:txBody>
          <a:bodyPr/>
          <a:lstStyle/>
          <a:p>
            <a:pPr algn="l">
              <a:lnSpc>
                <a:spcPct val="90000"/>
              </a:lnSpc>
            </a:pPr>
            <a:r>
              <a:rPr lang="en-US" sz="4000"/>
              <a:t>Conversions </a:t>
            </a:r>
            <a:br>
              <a:rPr lang="en-US" sz="4000"/>
            </a:br>
            <a:r>
              <a:rPr lang="en-US" sz="4000"/>
              <a:t>  in the Book of Acts</a:t>
            </a:r>
          </a:p>
        </p:txBody>
      </p:sp>
      <p:sp>
        <p:nvSpPr>
          <p:cNvPr id="19459" name="Rectangle 3"/>
          <p:cNvSpPr>
            <a:spLocks noGrp="1" noChangeArrowheads="1"/>
          </p:cNvSpPr>
          <p:nvPr>
            <p:ph type="body" idx="1"/>
          </p:nvPr>
        </p:nvSpPr>
        <p:spPr/>
        <p:txBody>
          <a:bodyPr/>
          <a:lstStyle/>
          <a:p>
            <a:pPr>
              <a:lnSpc>
                <a:spcPct val="125000"/>
              </a:lnSpc>
              <a:spcBef>
                <a:spcPct val="30000"/>
              </a:spcBef>
              <a:spcAft>
                <a:spcPct val="30000"/>
              </a:spcAft>
            </a:pPr>
            <a:r>
              <a:rPr lang="en-US" sz="3600" i="1"/>
              <a:t>What Did They Do?</a:t>
            </a:r>
          </a:p>
          <a:p>
            <a:pPr>
              <a:lnSpc>
                <a:spcPct val="125000"/>
              </a:lnSpc>
              <a:spcBef>
                <a:spcPct val="30000"/>
              </a:spcBef>
              <a:spcAft>
                <a:spcPct val="30000"/>
              </a:spcAft>
            </a:pPr>
            <a:r>
              <a:rPr lang="en-US" sz="3600" i="1"/>
              <a:t>How Did People Convert to Christ?</a:t>
            </a:r>
          </a:p>
          <a:p>
            <a:pPr>
              <a:lnSpc>
                <a:spcPct val="125000"/>
              </a:lnSpc>
              <a:spcBef>
                <a:spcPct val="30000"/>
              </a:spcBef>
              <a:spcAft>
                <a:spcPct val="30000"/>
              </a:spcAft>
            </a:pPr>
            <a:r>
              <a:rPr lang="en-US" sz="3600" i="1"/>
              <a:t>If We Do What They Did Won’t We Be What They Were?</a:t>
            </a:r>
          </a:p>
        </p:txBody>
      </p:sp>
      <p:pic>
        <p:nvPicPr>
          <p:cNvPr id="19460" name="Picture 4" descr="12apostles"/>
          <p:cNvPicPr>
            <a:picLocks noChangeAspect="1" noChangeArrowheads="1"/>
          </p:cNvPicPr>
          <p:nvPr/>
        </p:nvPicPr>
        <p:blipFill>
          <a:blip r:embed="rId3"/>
          <a:srcRect/>
          <a:stretch>
            <a:fillRect/>
          </a:stretch>
        </p:blipFill>
        <p:spPr bwMode="auto">
          <a:xfrm>
            <a:off x="6248400" y="228600"/>
            <a:ext cx="2024063" cy="2752725"/>
          </a:xfrm>
          <a:prstGeom prst="rect">
            <a:avLst/>
          </a:prstGeom>
          <a:noFill/>
          <a:ln w="25400">
            <a:solidFill>
              <a:schemeClr val="bg1"/>
            </a:solid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1000" fill="hold"/>
                                        <p:tgtEl>
                                          <p:spTgt spid="19458"/>
                                        </p:tgtEl>
                                        <p:attrNameLst>
                                          <p:attrName>ppt_w</p:attrName>
                                        </p:attrNameLst>
                                      </p:cBhvr>
                                      <p:tavLst>
                                        <p:tav tm="0">
                                          <p:val>
                                            <p:strVal val="#ppt_w*0.70"/>
                                          </p:val>
                                        </p:tav>
                                        <p:tav tm="100000">
                                          <p:val>
                                            <p:strVal val="#ppt_w"/>
                                          </p:val>
                                        </p:tav>
                                      </p:tavLst>
                                    </p:anim>
                                    <p:anim calcmode="lin" valueType="num">
                                      <p:cBhvr>
                                        <p:cTn id="8" dur="1000" fill="hold"/>
                                        <p:tgtEl>
                                          <p:spTgt spid="19458"/>
                                        </p:tgtEl>
                                        <p:attrNameLst>
                                          <p:attrName>ppt_h</p:attrName>
                                        </p:attrNameLst>
                                      </p:cBhvr>
                                      <p:tavLst>
                                        <p:tav tm="0">
                                          <p:val>
                                            <p:strVal val="#ppt_h"/>
                                          </p:val>
                                        </p:tav>
                                        <p:tav tm="100000">
                                          <p:val>
                                            <p:strVal val="#ppt_h"/>
                                          </p:val>
                                        </p:tav>
                                      </p:tavLst>
                                    </p:anim>
                                    <p:animEffect transition="in" filter="fade">
                                      <p:cBhvr>
                                        <p:cTn id="9" dur="1000"/>
                                        <p:tgtEl>
                                          <p:spTgt spid="19458"/>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9459">
                                            <p:txEl>
                                              <p:pRg st="0" end="0"/>
                                            </p:txEl>
                                          </p:spTgt>
                                        </p:tgtEl>
                                        <p:attrNameLst>
                                          <p:attrName>style.visibility</p:attrName>
                                        </p:attrNameLst>
                                      </p:cBhvr>
                                      <p:to>
                                        <p:strVal val="visible"/>
                                      </p:to>
                                    </p:set>
                                    <p:animEffect transition="in" filter="fade">
                                      <p:cBhvr>
                                        <p:cTn id="14" dur="1000"/>
                                        <p:tgtEl>
                                          <p:spTgt spid="19459">
                                            <p:txEl>
                                              <p:pRg st="0" end="0"/>
                                            </p:txEl>
                                          </p:spTgt>
                                        </p:tgtEl>
                                      </p:cBhvr>
                                    </p:animEffect>
                                    <p:anim calcmode="lin" valueType="num">
                                      <p:cBhvr>
                                        <p:cTn id="15" dur="10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4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9459">
                                            <p:txEl>
                                              <p:pRg st="1" end="1"/>
                                            </p:txEl>
                                          </p:spTgt>
                                        </p:tgtEl>
                                        <p:attrNameLst>
                                          <p:attrName>style.visibility</p:attrName>
                                        </p:attrNameLst>
                                      </p:cBhvr>
                                      <p:to>
                                        <p:strVal val="visible"/>
                                      </p:to>
                                    </p:set>
                                    <p:animEffect transition="in" filter="fade">
                                      <p:cBhvr>
                                        <p:cTn id="21" dur="1000"/>
                                        <p:tgtEl>
                                          <p:spTgt spid="19459">
                                            <p:txEl>
                                              <p:pRg st="1" end="1"/>
                                            </p:txEl>
                                          </p:spTgt>
                                        </p:tgtEl>
                                      </p:cBhvr>
                                    </p:animEffect>
                                    <p:anim calcmode="lin" valueType="num">
                                      <p:cBhvr>
                                        <p:cTn id="22" dur="10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45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9459">
                                            <p:txEl>
                                              <p:pRg st="2" end="2"/>
                                            </p:txEl>
                                          </p:spTgt>
                                        </p:tgtEl>
                                        <p:attrNameLst>
                                          <p:attrName>style.visibility</p:attrName>
                                        </p:attrNameLst>
                                      </p:cBhvr>
                                      <p:to>
                                        <p:strVal val="visible"/>
                                      </p:to>
                                    </p:set>
                                    <p:animEffect transition="in" filter="fade">
                                      <p:cBhvr>
                                        <p:cTn id="28" dur="1000"/>
                                        <p:tgtEl>
                                          <p:spTgt spid="19459">
                                            <p:txEl>
                                              <p:pRg st="2" end="2"/>
                                            </p:txEl>
                                          </p:spTgt>
                                        </p:tgtEl>
                                      </p:cBhvr>
                                    </p:animEffect>
                                    <p:anim calcmode="lin" valueType="num">
                                      <p:cBhvr>
                                        <p:cTn id="29" dur="10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945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uiExpan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bg>
      <p:bgPr>
        <a:solidFill>
          <a:srgbClr val="FFFFFF"/>
        </a:solidFill>
        <a:effectLst/>
      </p:bgPr>
    </p:bg>
    <p:spTree>
      <p:nvGrpSpPr>
        <p:cNvPr id="1" name=""/>
        <p:cNvGrpSpPr/>
        <p:nvPr/>
      </p:nvGrpSpPr>
      <p:grpSpPr>
        <a:xfrm>
          <a:off x="0" y="0"/>
          <a:ext cx="0" cy="0"/>
          <a:chOff x="0" y="0"/>
          <a:chExt cx="0" cy="0"/>
        </a:xfrm>
      </p:grpSpPr>
      <p:pic>
        <p:nvPicPr>
          <p:cNvPr id="27653" name="Picture 5" descr="30000469"/>
          <p:cNvPicPr>
            <a:picLocks noChangeAspect="1" noChangeArrowheads="1"/>
          </p:cNvPicPr>
          <p:nvPr/>
        </p:nvPicPr>
        <p:blipFill>
          <a:blip r:embed="rId3"/>
          <a:srcRect l="-1454" t="29753" r="1663" b="1663"/>
          <a:stretch>
            <a:fillRect/>
          </a:stretch>
        </p:blipFill>
        <p:spPr bwMode="auto">
          <a:xfrm>
            <a:off x="-228600" y="0"/>
            <a:ext cx="9525000" cy="6858000"/>
          </a:xfrm>
          <a:prstGeom prst="rect">
            <a:avLst/>
          </a:prstGeom>
          <a:noFill/>
        </p:spPr>
      </p:pic>
      <p:sp>
        <p:nvSpPr>
          <p:cNvPr id="27650" name="Rectangle 2"/>
          <p:cNvSpPr>
            <a:spLocks noGrp="1" noChangeArrowheads="1"/>
          </p:cNvSpPr>
          <p:nvPr>
            <p:ph type="title"/>
          </p:nvPr>
        </p:nvSpPr>
        <p:spPr/>
        <p:txBody>
          <a:bodyPr/>
          <a:lstStyle/>
          <a:p>
            <a:pPr algn="l">
              <a:lnSpc>
                <a:spcPct val="90000"/>
              </a:lnSpc>
            </a:pPr>
            <a:r>
              <a:rPr lang="en-US" sz="3200"/>
              <a:t>Conversions in the Book of Acts</a:t>
            </a:r>
          </a:p>
        </p:txBody>
      </p:sp>
      <p:pic>
        <p:nvPicPr>
          <p:cNvPr id="27652" name="Picture 4" descr="12apostles"/>
          <p:cNvPicPr>
            <a:picLocks noChangeAspect="1" noChangeArrowheads="1"/>
          </p:cNvPicPr>
          <p:nvPr/>
        </p:nvPicPr>
        <p:blipFill>
          <a:blip r:embed="rId4"/>
          <a:srcRect/>
          <a:stretch>
            <a:fillRect/>
          </a:stretch>
        </p:blipFill>
        <p:spPr bwMode="auto">
          <a:xfrm>
            <a:off x="6934200" y="228600"/>
            <a:ext cx="1344613" cy="1828800"/>
          </a:xfrm>
          <a:prstGeom prst="rect">
            <a:avLst/>
          </a:prstGeom>
          <a:noFill/>
          <a:ln w="25400">
            <a:solidFill>
              <a:schemeClr val="bg1"/>
            </a:solidFill>
            <a:miter lim="800000"/>
            <a:headEnd/>
            <a:tailEnd/>
          </a:ln>
        </p:spPr>
      </p:pic>
      <p:graphicFrame>
        <p:nvGraphicFramePr>
          <p:cNvPr id="28181" name="Group 533"/>
          <p:cNvGraphicFramePr>
            <a:graphicFrameLocks noGrp="1"/>
          </p:cNvGraphicFramePr>
          <p:nvPr>
            <p:ph sz="half" idx="2"/>
          </p:nvPr>
        </p:nvGraphicFramePr>
        <p:xfrm>
          <a:off x="2057400" y="2743200"/>
          <a:ext cx="6629400" cy="3733800"/>
        </p:xfrm>
        <a:graphic>
          <a:graphicData uri="http://schemas.openxmlformats.org/drawingml/2006/table">
            <a:tbl>
              <a:tblPr/>
              <a:tblGrid>
                <a:gridCol w="1327150"/>
                <a:gridCol w="1323975"/>
                <a:gridCol w="1327150"/>
                <a:gridCol w="1323975"/>
                <a:gridCol w="1327150"/>
              </a:tblGrid>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27947" name="Text Box 299"/>
          <p:cNvSpPr txBox="1">
            <a:spLocks noChangeArrowheads="1"/>
          </p:cNvSpPr>
          <p:nvPr/>
        </p:nvSpPr>
        <p:spPr bwMode="auto">
          <a:xfrm>
            <a:off x="152400" y="28194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Pentecost</a:t>
            </a:r>
          </a:p>
          <a:p>
            <a:pPr>
              <a:lnSpc>
                <a:spcPct val="85000"/>
              </a:lnSpc>
            </a:pPr>
            <a:r>
              <a:rPr lang="en-US" sz="2400" b="1">
                <a:solidFill>
                  <a:schemeClr val="bg1"/>
                </a:solidFill>
              </a:rPr>
              <a:t>  2:14-41</a:t>
            </a:r>
          </a:p>
        </p:txBody>
      </p:sp>
      <p:sp>
        <p:nvSpPr>
          <p:cNvPr id="27948" name="Text Box 300"/>
          <p:cNvSpPr txBox="1">
            <a:spLocks noChangeArrowheads="1"/>
          </p:cNvSpPr>
          <p:nvPr/>
        </p:nvSpPr>
        <p:spPr bwMode="auto">
          <a:xfrm>
            <a:off x="2057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Hear</a:t>
            </a:r>
          </a:p>
        </p:txBody>
      </p:sp>
      <p:sp>
        <p:nvSpPr>
          <p:cNvPr id="27949" name="Text Box 301"/>
          <p:cNvSpPr txBox="1">
            <a:spLocks noChangeArrowheads="1"/>
          </p:cNvSpPr>
          <p:nvPr/>
        </p:nvSpPr>
        <p:spPr bwMode="auto">
          <a:xfrm>
            <a:off x="34290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Believe</a:t>
            </a:r>
          </a:p>
        </p:txBody>
      </p:sp>
      <p:sp>
        <p:nvSpPr>
          <p:cNvPr id="27950" name="Text Box 302"/>
          <p:cNvSpPr txBox="1">
            <a:spLocks noChangeArrowheads="1"/>
          </p:cNvSpPr>
          <p:nvPr/>
        </p:nvSpPr>
        <p:spPr bwMode="auto">
          <a:xfrm>
            <a:off x="4724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Repent</a:t>
            </a:r>
          </a:p>
        </p:txBody>
      </p:sp>
      <p:sp>
        <p:nvSpPr>
          <p:cNvPr id="27952" name="Text Box 304"/>
          <p:cNvSpPr txBox="1">
            <a:spLocks noChangeArrowheads="1"/>
          </p:cNvSpPr>
          <p:nvPr/>
        </p:nvSpPr>
        <p:spPr bwMode="auto">
          <a:xfrm>
            <a:off x="60198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Confess</a:t>
            </a:r>
          </a:p>
        </p:txBody>
      </p:sp>
      <p:sp>
        <p:nvSpPr>
          <p:cNvPr id="27953" name="Text Box 305"/>
          <p:cNvSpPr txBox="1">
            <a:spLocks noChangeArrowheads="1"/>
          </p:cNvSpPr>
          <p:nvPr/>
        </p:nvSpPr>
        <p:spPr bwMode="auto">
          <a:xfrm>
            <a:off x="7391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Baptism</a:t>
            </a:r>
          </a:p>
        </p:txBody>
      </p:sp>
      <p:sp>
        <p:nvSpPr>
          <p:cNvPr id="27954" name="Text Box 306"/>
          <p:cNvSpPr txBox="1">
            <a:spLocks noChangeArrowheads="1"/>
          </p:cNvSpPr>
          <p:nvPr/>
        </p:nvSpPr>
        <p:spPr bwMode="auto">
          <a:xfrm>
            <a:off x="152400" y="37338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Samaria</a:t>
            </a:r>
          </a:p>
          <a:p>
            <a:pPr>
              <a:lnSpc>
                <a:spcPct val="85000"/>
              </a:lnSpc>
            </a:pPr>
            <a:r>
              <a:rPr lang="en-US" sz="2400" b="1">
                <a:solidFill>
                  <a:schemeClr val="bg1"/>
                </a:solidFill>
              </a:rPr>
              <a:t>  8:4-13</a:t>
            </a:r>
          </a:p>
        </p:txBody>
      </p:sp>
      <p:sp>
        <p:nvSpPr>
          <p:cNvPr id="27956" name="Text Box 308"/>
          <p:cNvSpPr txBox="1">
            <a:spLocks noChangeArrowheads="1"/>
          </p:cNvSpPr>
          <p:nvPr/>
        </p:nvSpPr>
        <p:spPr bwMode="auto">
          <a:xfrm>
            <a:off x="152400" y="47244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Eunuch</a:t>
            </a:r>
          </a:p>
          <a:p>
            <a:pPr>
              <a:lnSpc>
                <a:spcPct val="85000"/>
              </a:lnSpc>
            </a:pPr>
            <a:r>
              <a:rPr lang="en-US" sz="2400" b="1">
                <a:solidFill>
                  <a:schemeClr val="bg1"/>
                </a:solidFill>
              </a:rPr>
              <a:t>  8:26-40</a:t>
            </a:r>
          </a:p>
        </p:txBody>
      </p:sp>
      <p:sp>
        <p:nvSpPr>
          <p:cNvPr id="28182" name="Text Box 534"/>
          <p:cNvSpPr txBox="1">
            <a:spLocks noChangeArrowheads="1"/>
          </p:cNvSpPr>
          <p:nvPr/>
        </p:nvSpPr>
        <p:spPr bwMode="auto">
          <a:xfrm>
            <a:off x="152400" y="56388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Saul (Paul)</a:t>
            </a:r>
          </a:p>
          <a:p>
            <a:pPr>
              <a:lnSpc>
                <a:spcPct val="85000"/>
              </a:lnSpc>
            </a:pPr>
            <a:r>
              <a:rPr lang="en-US" sz="2400" b="1">
                <a:solidFill>
                  <a:schemeClr val="bg1"/>
                </a:solidFill>
              </a:rPr>
              <a:t>  9:1-20</a:t>
            </a:r>
          </a:p>
        </p:txBody>
      </p:sp>
      <p:sp>
        <p:nvSpPr>
          <p:cNvPr id="28183" name="Text Box 535"/>
          <p:cNvSpPr txBox="1">
            <a:spLocks noChangeArrowheads="1"/>
          </p:cNvSpPr>
          <p:nvPr/>
        </p:nvSpPr>
        <p:spPr bwMode="auto">
          <a:xfrm>
            <a:off x="48006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2:37-38</a:t>
            </a:r>
          </a:p>
        </p:txBody>
      </p:sp>
      <p:sp>
        <p:nvSpPr>
          <p:cNvPr id="28184" name="Text Box 536"/>
          <p:cNvSpPr txBox="1">
            <a:spLocks noChangeArrowheads="1"/>
          </p:cNvSpPr>
          <p:nvPr/>
        </p:nvSpPr>
        <p:spPr bwMode="auto">
          <a:xfrm>
            <a:off x="21336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2:14</a:t>
            </a:r>
          </a:p>
        </p:txBody>
      </p:sp>
      <p:sp>
        <p:nvSpPr>
          <p:cNvPr id="28185" name="Text Box 537"/>
          <p:cNvSpPr txBox="1">
            <a:spLocks noChangeArrowheads="1"/>
          </p:cNvSpPr>
          <p:nvPr/>
        </p:nvSpPr>
        <p:spPr bwMode="auto">
          <a:xfrm>
            <a:off x="74676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2:38-41</a:t>
            </a:r>
          </a:p>
        </p:txBody>
      </p:sp>
      <p:sp>
        <p:nvSpPr>
          <p:cNvPr id="28186" name="Text Box 538"/>
          <p:cNvSpPr txBox="1">
            <a:spLocks noChangeArrowheads="1"/>
          </p:cNvSpPr>
          <p:nvPr/>
        </p:nvSpPr>
        <p:spPr bwMode="auto">
          <a:xfrm>
            <a:off x="3429000" y="39624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8:12</a:t>
            </a:r>
          </a:p>
        </p:txBody>
      </p:sp>
      <p:sp>
        <p:nvSpPr>
          <p:cNvPr id="28187" name="Text Box 539"/>
          <p:cNvSpPr txBox="1">
            <a:spLocks noChangeArrowheads="1"/>
          </p:cNvSpPr>
          <p:nvPr/>
        </p:nvSpPr>
        <p:spPr bwMode="auto">
          <a:xfrm>
            <a:off x="2133600" y="39624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8:4, 6</a:t>
            </a:r>
          </a:p>
        </p:txBody>
      </p:sp>
      <p:sp>
        <p:nvSpPr>
          <p:cNvPr id="28188" name="Text Box 540"/>
          <p:cNvSpPr txBox="1">
            <a:spLocks noChangeArrowheads="1"/>
          </p:cNvSpPr>
          <p:nvPr/>
        </p:nvSpPr>
        <p:spPr bwMode="auto">
          <a:xfrm>
            <a:off x="7467600" y="39624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8:12-13</a:t>
            </a:r>
          </a:p>
        </p:txBody>
      </p:sp>
      <p:sp>
        <p:nvSpPr>
          <p:cNvPr id="28189" name="Text Box 541"/>
          <p:cNvSpPr txBox="1">
            <a:spLocks noChangeArrowheads="1"/>
          </p:cNvSpPr>
          <p:nvPr/>
        </p:nvSpPr>
        <p:spPr bwMode="auto">
          <a:xfrm>
            <a:off x="34290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8:36-37</a:t>
            </a:r>
          </a:p>
        </p:txBody>
      </p:sp>
      <p:sp>
        <p:nvSpPr>
          <p:cNvPr id="28190" name="Text Box 542"/>
          <p:cNvSpPr txBox="1">
            <a:spLocks noChangeArrowheads="1"/>
          </p:cNvSpPr>
          <p:nvPr/>
        </p:nvSpPr>
        <p:spPr bwMode="auto">
          <a:xfrm>
            <a:off x="21336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8:35</a:t>
            </a:r>
          </a:p>
        </p:txBody>
      </p:sp>
      <p:sp>
        <p:nvSpPr>
          <p:cNvPr id="28191" name="Text Box 543"/>
          <p:cNvSpPr txBox="1">
            <a:spLocks noChangeArrowheads="1"/>
          </p:cNvSpPr>
          <p:nvPr/>
        </p:nvSpPr>
        <p:spPr bwMode="auto">
          <a:xfrm>
            <a:off x="74676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8:38</a:t>
            </a:r>
          </a:p>
        </p:txBody>
      </p:sp>
      <p:sp>
        <p:nvSpPr>
          <p:cNvPr id="28192" name="Text Box 544"/>
          <p:cNvSpPr txBox="1">
            <a:spLocks noChangeArrowheads="1"/>
          </p:cNvSpPr>
          <p:nvPr/>
        </p:nvSpPr>
        <p:spPr bwMode="auto">
          <a:xfrm>
            <a:off x="60960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8:37</a:t>
            </a:r>
          </a:p>
        </p:txBody>
      </p:sp>
      <p:sp>
        <p:nvSpPr>
          <p:cNvPr id="28195" name="Text Box 547"/>
          <p:cNvSpPr txBox="1">
            <a:spLocks noChangeArrowheads="1"/>
          </p:cNvSpPr>
          <p:nvPr/>
        </p:nvSpPr>
        <p:spPr bwMode="auto">
          <a:xfrm>
            <a:off x="2133600" y="57912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9:4-6</a:t>
            </a:r>
          </a:p>
        </p:txBody>
      </p:sp>
      <p:sp>
        <p:nvSpPr>
          <p:cNvPr id="28196" name="Text Box 548"/>
          <p:cNvSpPr txBox="1">
            <a:spLocks noChangeArrowheads="1"/>
          </p:cNvSpPr>
          <p:nvPr/>
        </p:nvSpPr>
        <p:spPr bwMode="auto">
          <a:xfrm>
            <a:off x="7467600" y="5638800"/>
            <a:ext cx="11430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9:18</a:t>
            </a:r>
          </a:p>
          <a:p>
            <a:pPr algn="ctr">
              <a:lnSpc>
                <a:spcPct val="85000"/>
              </a:lnSpc>
            </a:pPr>
            <a:r>
              <a:rPr lang="en-US" sz="2400" b="1">
                <a:solidFill>
                  <a:schemeClr val="bg1"/>
                </a:solidFill>
                <a:latin typeface="Arial Narrow" charset="0"/>
              </a:rPr>
              <a:t>22:16</a:t>
            </a:r>
          </a:p>
        </p:txBody>
      </p:sp>
      <p:sp>
        <p:nvSpPr>
          <p:cNvPr id="28197" name="Text Box 549"/>
          <p:cNvSpPr txBox="1">
            <a:spLocks noChangeArrowheads="1"/>
          </p:cNvSpPr>
          <p:nvPr/>
        </p:nvSpPr>
        <p:spPr bwMode="auto">
          <a:xfrm>
            <a:off x="6096000" y="57912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9:20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7947"/>
                                        </p:tgtEl>
                                        <p:attrNameLst>
                                          <p:attrName>style.visibility</p:attrName>
                                        </p:attrNameLst>
                                      </p:cBhvr>
                                      <p:to>
                                        <p:strVal val="visible"/>
                                      </p:to>
                                    </p:set>
                                    <p:animEffect transition="in" filter="fade">
                                      <p:cBhvr>
                                        <p:cTn id="7" dur="1000"/>
                                        <p:tgtEl>
                                          <p:spTgt spid="27947"/>
                                        </p:tgtEl>
                                      </p:cBhvr>
                                    </p:animEffect>
                                    <p:anim calcmode="lin" valueType="num">
                                      <p:cBhvr>
                                        <p:cTn id="8" dur="1000" fill="hold"/>
                                        <p:tgtEl>
                                          <p:spTgt spid="27947"/>
                                        </p:tgtEl>
                                        <p:attrNameLst>
                                          <p:attrName>ppt_x</p:attrName>
                                        </p:attrNameLst>
                                      </p:cBhvr>
                                      <p:tavLst>
                                        <p:tav tm="0">
                                          <p:val>
                                            <p:strVal val="#ppt_x"/>
                                          </p:val>
                                        </p:tav>
                                        <p:tav tm="100000">
                                          <p:val>
                                            <p:strVal val="#ppt_x"/>
                                          </p:val>
                                        </p:tav>
                                      </p:tavLst>
                                    </p:anim>
                                    <p:anim calcmode="lin" valueType="num">
                                      <p:cBhvr>
                                        <p:cTn id="9" dur="1000" fill="hold"/>
                                        <p:tgtEl>
                                          <p:spTgt spid="2794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7948"/>
                                        </p:tgtEl>
                                        <p:attrNameLst>
                                          <p:attrName>style.visibility</p:attrName>
                                        </p:attrNameLst>
                                      </p:cBhvr>
                                      <p:to>
                                        <p:strVal val="visible"/>
                                      </p:to>
                                    </p:set>
                                    <p:animEffect transition="in" filter="fade">
                                      <p:cBhvr>
                                        <p:cTn id="14" dur="1000"/>
                                        <p:tgtEl>
                                          <p:spTgt spid="27948"/>
                                        </p:tgtEl>
                                      </p:cBhvr>
                                    </p:animEffect>
                                    <p:anim calcmode="lin" valueType="num">
                                      <p:cBhvr>
                                        <p:cTn id="15" dur="1000" fill="hold"/>
                                        <p:tgtEl>
                                          <p:spTgt spid="27948"/>
                                        </p:tgtEl>
                                        <p:attrNameLst>
                                          <p:attrName>ppt_x</p:attrName>
                                        </p:attrNameLst>
                                      </p:cBhvr>
                                      <p:tavLst>
                                        <p:tav tm="0">
                                          <p:val>
                                            <p:strVal val="#ppt_x"/>
                                          </p:val>
                                        </p:tav>
                                        <p:tav tm="100000">
                                          <p:val>
                                            <p:strVal val="#ppt_x"/>
                                          </p:val>
                                        </p:tav>
                                      </p:tavLst>
                                    </p:anim>
                                    <p:anim calcmode="lin" valueType="num">
                                      <p:cBhvr>
                                        <p:cTn id="16" dur="1000" fill="hold"/>
                                        <p:tgtEl>
                                          <p:spTgt spid="27948"/>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28184"/>
                                        </p:tgtEl>
                                        <p:attrNameLst>
                                          <p:attrName>style.visibility</p:attrName>
                                        </p:attrNameLst>
                                      </p:cBhvr>
                                      <p:to>
                                        <p:strVal val="visible"/>
                                      </p:to>
                                    </p:set>
                                    <p:animEffect transition="in" filter="fade">
                                      <p:cBhvr>
                                        <p:cTn id="19" dur="1000"/>
                                        <p:tgtEl>
                                          <p:spTgt spid="28184"/>
                                        </p:tgtEl>
                                      </p:cBhvr>
                                    </p:animEffect>
                                    <p:anim calcmode="lin" valueType="num">
                                      <p:cBhvr>
                                        <p:cTn id="20" dur="1000" fill="hold"/>
                                        <p:tgtEl>
                                          <p:spTgt spid="28184"/>
                                        </p:tgtEl>
                                        <p:attrNameLst>
                                          <p:attrName>ppt_x</p:attrName>
                                        </p:attrNameLst>
                                      </p:cBhvr>
                                      <p:tavLst>
                                        <p:tav tm="0">
                                          <p:val>
                                            <p:strVal val="#ppt_x"/>
                                          </p:val>
                                        </p:tav>
                                        <p:tav tm="100000">
                                          <p:val>
                                            <p:strVal val="#ppt_x"/>
                                          </p:val>
                                        </p:tav>
                                      </p:tavLst>
                                    </p:anim>
                                    <p:anim calcmode="lin" valueType="num">
                                      <p:cBhvr>
                                        <p:cTn id="21" dur="1000" fill="hold"/>
                                        <p:tgtEl>
                                          <p:spTgt spid="2818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27950"/>
                                        </p:tgtEl>
                                        <p:attrNameLst>
                                          <p:attrName>style.visibility</p:attrName>
                                        </p:attrNameLst>
                                      </p:cBhvr>
                                      <p:to>
                                        <p:strVal val="visible"/>
                                      </p:to>
                                    </p:set>
                                    <p:animEffect transition="in" filter="fade">
                                      <p:cBhvr>
                                        <p:cTn id="26" dur="1000"/>
                                        <p:tgtEl>
                                          <p:spTgt spid="27950"/>
                                        </p:tgtEl>
                                      </p:cBhvr>
                                    </p:animEffect>
                                    <p:anim calcmode="lin" valueType="num">
                                      <p:cBhvr>
                                        <p:cTn id="27" dur="1000" fill="hold"/>
                                        <p:tgtEl>
                                          <p:spTgt spid="27950"/>
                                        </p:tgtEl>
                                        <p:attrNameLst>
                                          <p:attrName>ppt_x</p:attrName>
                                        </p:attrNameLst>
                                      </p:cBhvr>
                                      <p:tavLst>
                                        <p:tav tm="0">
                                          <p:val>
                                            <p:strVal val="#ppt_x"/>
                                          </p:val>
                                        </p:tav>
                                        <p:tav tm="100000">
                                          <p:val>
                                            <p:strVal val="#ppt_x"/>
                                          </p:val>
                                        </p:tav>
                                      </p:tavLst>
                                    </p:anim>
                                    <p:anim calcmode="lin" valueType="num">
                                      <p:cBhvr>
                                        <p:cTn id="28" dur="1000" fill="hold"/>
                                        <p:tgtEl>
                                          <p:spTgt spid="27950"/>
                                        </p:tgtEl>
                                        <p:attrNameLst>
                                          <p:attrName>ppt_y</p:attrName>
                                        </p:attrNameLst>
                                      </p:cBhvr>
                                      <p:tavLst>
                                        <p:tav tm="0">
                                          <p:val>
                                            <p:strVal val="#ppt_y-.1"/>
                                          </p:val>
                                        </p:tav>
                                        <p:tav tm="100000">
                                          <p:val>
                                            <p:strVal val="#ppt_y"/>
                                          </p:val>
                                        </p:tav>
                                      </p:tavLst>
                                    </p:anim>
                                  </p:childTnLst>
                                </p:cTn>
                              </p:par>
                              <p:par>
                                <p:cTn id="29" presetID="47" presetClass="entr" presetSubtype="0" fill="hold" grpId="0" nodeType="withEffect">
                                  <p:stCondLst>
                                    <p:cond delay="0"/>
                                  </p:stCondLst>
                                  <p:childTnLst>
                                    <p:set>
                                      <p:cBhvr>
                                        <p:cTn id="30" dur="1" fill="hold">
                                          <p:stCondLst>
                                            <p:cond delay="0"/>
                                          </p:stCondLst>
                                        </p:cTn>
                                        <p:tgtEl>
                                          <p:spTgt spid="28183"/>
                                        </p:tgtEl>
                                        <p:attrNameLst>
                                          <p:attrName>style.visibility</p:attrName>
                                        </p:attrNameLst>
                                      </p:cBhvr>
                                      <p:to>
                                        <p:strVal val="visible"/>
                                      </p:to>
                                    </p:set>
                                    <p:animEffect transition="in" filter="fade">
                                      <p:cBhvr>
                                        <p:cTn id="31" dur="1000"/>
                                        <p:tgtEl>
                                          <p:spTgt spid="28183"/>
                                        </p:tgtEl>
                                      </p:cBhvr>
                                    </p:animEffect>
                                    <p:anim calcmode="lin" valueType="num">
                                      <p:cBhvr>
                                        <p:cTn id="32" dur="1000" fill="hold"/>
                                        <p:tgtEl>
                                          <p:spTgt spid="28183"/>
                                        </p:tgtEl>
                                        <p:attrNameLst>
                                          <p:attrName>ppt_x</p:attrName>
                                        </p:attrNameLst>
                                      </p:cBhvr>
                                      <p:tavLst>
                                        <p:tav tm="0">
                                          <p:val>
                                            <p:strVal val="#ppt_x"/>
                                          </p:val>
                                        </p:tav>
                                        <p:tav tm="100000">
                                          <p:val>
                                            <p:strVal val="#ppt_x"/>
                                          </p:val>
                                        </p:tav>
                                      </p:tavLst>
                                    </p:anim>
                                    <p:anim calcmode="lin" valueType="num">
                                      <p:cBhvr>
                                        <p:cTn id="33" dur="1000" fill="hold"/>
                                        <p:tgtEl>
                                          <p:spTgt spid="28183"/>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27953"/>
                                        </p:tgtEl>
                                        <p:attrNameLst>
                                          <p:attrName>style.visibility</p:attrName>
                                        </p:attrNameLst>
                                      </p:cBhvr>
                                      <p:to>
                                        <p:strVal val="visible"/>
                                      </p:to>
                                    </p:set>
                                    <p:animEffect transition="in" filter="fade">
                                      <p:cBhvr>
                                        <p:cTn id="38" dur="1000"/>
                                        <p:tgtEl>
                                          <p:spTgt spid="27953"/>
                                        </p:tgtEl>
                                      </p:cBhvr>
                                    </p:animEffect>
                                    <p:anim calcmode="lin" valueType="num">
                                      <p:cBhvr>
                                        <p:cTn id="39" dur="1000" fill="hold"/>
                                        <p:tgtEl>
                                          <p:spTgt spid="27953"/>
                                        </p:tgtEl>
                                        <p:attrNameLst>
                                          <p:attrName>ppt_x</p:attrName>
                                        </p:attrNameLst>
                                      </p:cBhvr>
                                      <p:tavLst>
                                        <p:tav tm="0">
                                          <p:val>
                                            <p:strVal val="#ppt_x"/>
                                          </p:val>
                                        </p:tav>
                                        <p:tav tm="100000">
                                          <p:val>
                                            <p:strVal val="#ppt_x"/>
                                          </p:val>
                                        </p:tav>
                                      </p:tavLst>
                                    </p:anim>
                                    <p:anim calcmode="lin" valueType="num">
                                      <p:cBhvr>
                                        <p:cTn id="40" dur="1000" fill="hold"/>
                                        <p:tgtEl>
                                          <p:spTgt spid="27953"/>
                                        </p:tgtEl>
                                        <p:attrNameLst>
                                          <p:attrName>ppt_y</p:attrName>
                                        </p:attrNameLst>
                                      </p:cBhvr>
                                      <p:tavLst>
                                        <p:tav tm="0">
                                          <p:val>
                                            <p:strVal val="#ppt_y-.1"/>
                                          </p:val>
                                        </p:tav>
                                        <p:tav tm="100000">
                                          <p:val>
                                            <p:strVal val="#ppt_y"/>
                                          </p:val>
                                        </p:tav>
                                      </p:tavLst>
                                    </p:anim>
                                  </p:childTnLst>
                                </p:cTn>
                              </p:par>
                              <p:par>
                                <p:cTn id="41" presetID="47" presetClass="entr" presetSubtype="0" fill="hold" grpId="0" nodeType="withEffect">
                                  <p:stCondLst>
                                    <p:cond delay="0"/>
                                  </p:stCondLst>
                                  <p:childTnLst>
                                    <p:set>
                                      <p:cBhvr>
                                        <p:cTn id="42" dur="1" fill="hold">
                                          <p:stCondLst>
                                            <p:cond delay="0"/>
                                          </p:stCondLst>
                                        </p:cTn>
                                        <p:tgtEl>
                                          <p:spTgt spid="28185"/>
                                        </p:tgtEl>
                                        <p:attrNameLst>
                                          <p:attrName>style.visibility</p:attrName>
                                        </p:attrNameLst>
                                      </p:cBhvr>
                                      <p:to>
                                        <p:strVal val="visible"/>
                                      </p:to>
                                    </p:set>
                                    <p:animEffect transition="in" filter="fade">
                                      <p:cBhvr>
                                        <p:cTn id="43" dur="1000"/>
                                        <p:tgtEl>
                                          <p:spTgt spid="28185"/>
                                        </p:tgtEl>
                                      </p:cBhvr>
                                    </p:animEffect>
                                    <p:anim calcmode="lin" valueType="num">
                                      <p:cBhvr>
                                        <p:cTn id="44" dur="1000" fill="hold"/>
                                        <p:tgtEl>
                                          <p:spTgt spid="28185"/>
                                        </p:tgtEl>
                                        <p:attrNameLst>
                                          <p:attrName>ppt_x</p:attrName>
                                        </p:attrNameLst>
                                      </p:cBhvr>
                                      <p:tavLst>
                                        <p:tav tm="0">
                                          <p:val>
                                            <p:strVal val="#ppt_x"/>
                                          </p:val>
                                        </p:tav>
                                        <p:tav tm="100000">
                                          <p:val>
                                            <p:strVal val="#ppt_x"/>
                                          </p:val>
                                        </p:tav>
                                      </p:tavLst>
                                    </p:anim>
                                    <p:anim calcmode="lin" valueType="num">
                                      <p:cBhvr>
                                        <p:cTn id="45" dur="1000" fill="hold"/>
                                        <p:tgtEl>
                                          <p:spTgt spid="28185"/>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7" presetClass="entr" presetSubtype="0" fill="hold" grpId="0" nodeType="clickEffect">
                                  <p:stCondLst>
                                    <p:cond delay="0"/>
                                  </p:stCondLst>
                                  <p:childTnLst>
                                    <p:set>
                                      <p:cBhvr>
                                        <p:cTn id="49" dur="1" fill="hold">
                                          <p:stCondLst>
                                            <p:cond delay="0"/>
                                          </p:stCondLst>
                                        </p:cTn>
                                        <p:tgtEl>
                                          <p:spTgt spid="27954"/>
                                        </p:tgtEl>
                                        <p:attrNameLst>
                                          <p:attrName>style.visibility</p:attrName>
                                        </p:attrNameLst>
                                      </p:cBhvr>
                                      <p:to>
                                        <p:strVal val="visible"/>
                                      </p:to>
                                    </p:set>
                                    <p:animEffect transition="in" filter="fade">
                                      <p:cBhvr>
                                        <p:cTn id="50" dur="1000"/>
                                        <p:tgtEl>
                                          <p:spTgt spid="27954"/>
                                        </p:tgtEl>
                                      </p:cBhvr>
                                    </p:animEffect>
                                    <p:anim calcmode="lin" valueType="num">
                                      <p:cBhvr>
                                        <p:cTn id="51" dur="1000" fill="hold"/>
                                        <p:tgtEl>
                                          <p:spTgt spid="27954"/>
                                        </p:tgtEl>
                                        <p:attrNameLst>
                                          <p:attrName>ppt_x</p:attrName>
                                        </p:attrNameLst>
                                      </p:cBhvr>
                                      <p:tavLst>
                                        <p:tav tm="0">
                                          <p:val>
                                            <p:strVal val="#ppt_x"/>
                                          </p:val>
                                        </p:tav>
                                        <p:tav tm="100000">
                                          <p:val>
                                            <p:strVal val="#ppt_x"/>
                                          </p:val>
                                        </p:tav>
                                      </p:tavLst>
                                    </p:anim>
                                    <p:anim calcmode="lin" valueType="num">
                                      <p:cBhvr>
                                        <p:cTn id="52" dur="1000" fill="hold"/>
                                        <p:tgtEl>
                                          <p:spTgt spid="27954"/>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7" presetClass="entr" presetSubtype="0" fill="hold" grpId="0" nodeType="clickEffect">
                                  <p:stCondLst>
                                    <p:cond delay="0"/>
                                  </p:stCondLst>
                                  <p:childTnLst>
                                    <p:set>
                                      <p:cBhvr>
                                        <p:cTn id="56" dur="1" fill="hold">
                                          <p:stCondLst>
                                            <p:cond delay="0"/>
                                          </p:stCondLst>
                                        </p:cTn>
                                        <p:tgtEl>
                                          <p:spTgt spid="28187"/>
                                        </p:tgtEl>
                                        <p:attrNameLst>
                                          <p:attrName>style.visibility</p:attrName>
                                        </p:attrNameLst>
                                      </p:cBhvr>
                                      <p:to>
                                        <p:strVal val="visible"/>
                                      </p:to>
                                    </p:set>
                                    <p:animEffect transition="in" filter="fade">
                                      <p:cBhvr>
                                        <p:cTn id="57" dur="1000"/>
                                        <p:tgtEl>
                                          <p:spTgt spid="28187"/>
                                        </p:tgtEl>
                                      </p:cBhvr>
                                    </p:animEffect>
                                    <p:anim calcmode="lin" valueType="num">
                                      <p:cBhvr>
                                        <p:cTn id="58" dur="1000" fill="hold"/>
                                        <p:tgtEl>
                                          <p:spTgt spid="28187"/>
                                        </p:tgtEl>
                                        <p:attrNameLst>
                                          <p:attrName>ppt_x</p:attrName>
                                        </p:attrNameLst>
                                      </p:cBhvr>
                                      <p:tavLst>
                                        <p:tav tm="0">
                                          <p:val>
                                            <p:strVal val="#ppt_x"/>
                                          </p:val>
                                        </p:tav>
                                        <p:tav tm="100000">
                                          <p:val>
                                            <p:strVal val="#ppt_x"/>
                                          </p:val>
                                        </p:tav>
                                      </p:tavLst>
                                    </p:anim>
                                    <p:anim calcmode="lin" valueType="num">
                                      <p:cBhvr>
                                        <p:cTn id="59" dur="1000" fill="hold"/>
                                        <p:tgtEl>
                                          <p:spTgt spid="28187"/>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7" presetClass="entr" presetSubtype="0" fill="hold" grpId="0" nodeType="clickEffect">
                                  <p:stCondLst>
                                    <p:cond delay="0"/>
                                  </p:stCondLst>
                                  <p:childTnLst>
                                    <p:set>
                                      <p:cBhvr>
                                        <p:cTn id="63" dur="1" fill="hold">
                                          <p:stCondLst>
                                            <p:cond delay="0"/>
                                          </p:stCondLst>
                                        </p:cTn>
                                        <p:tgtEl>
                                          <p:spTgt spid="27949"/>
                                        </p:tgtEl>
                                        <p:attrNameLst>
                                          <p:attrName>style.visibility</p:attrName>
                                        </p:attrNameLst>
                                      </p:cBhvr>
                                      <p:to>
                                        <p:strVal val="visible"/>
                                      </p:to>
                                    </p:set>
                                    <p:animEffect transition="in" filter="fade">
                                      <p:cBhvr>
                                        <p:cTn id="64" dur="1000"/>
                                        <p:tgtEl>
                                          <p:spTgt spid="27949"/>
                                        </p:tgtEl>
                                      </p:cBhvr>
                                    </p:animEffect>
                                    <p:anim calcmode="lin" valueType="num">
                                      <p:cBhvr>
                                        <p:cTn id="65" dur="1000" fill="hold"/>
                                        <p:tgtEl>
                                          <p:spTgt spid="27949"/>
                                        </p:tgtEl>
                                        <p:attrNameLst>
                                          <p:attrName>ppt_x</p:attrName>
                                        </p:attrNameLst>
                                      </p:cBhvr>
                                      <p:tavLst>
                                        <p:tav tm="0">
                                          <p:val>
                                            <p:strVal val="#ppt_x"/>
                                          </p:val>
                                        </p:tav>
                                        <p:tav tm="100000">
                                          <p:val>
                                            <p:strVal val="#ppt_x"/>
                                          </p:val>
                                        </p:tav>
                                      </p:tavLst>
                                    </p:anim>
                                    <p:anim calcmode="lin" valueType="num">
                                      <p:cBhvr>
                                        <p:cTn id="66" dur="1000" fill="hold"/>
                                        <p:tgtEl>
                                          <p:spTgt spid="27949"/>
                                        </p:tgtEl>
                                        <p:attrNameLst>
                                          <p:attrName>ppt_y</p:attrName>
                                        </p:attrNameLst>
                                      </p:cBhvr>
                                      <p:tavLst>
                                        <p:tav tm="0">
                                          <p:val>
                                            <p:strVal val="#ppt_y-.1"/>
                                          </p:val>
                                        </p:tav>
                                        <p:tav tm="100000">
                                          <p:val>
                                            <p:strVal val="#ppt_y"/>
                                          </p:val>
                                        </p:tav>
                                      </p:tavLst>
                                    </p:anim>
                                  </p:childTnLst>
                                </p:cTn>
                              </p:par>
                              <p:par>
                                <p:cTn id="67" presetID="47" presetClass="entr" presetSubtype="0" fill="hold" grpId="0" nodeType="withEffect">
                                  <p:stCondLst>
                                    <p:cond delay="0"/>
                                  </p:stCondLst>
                                  <p:childTnLst>
                                    <p:set>
                                      <p:cBhvr>
                                        <p:cTn id="68" dur="1" fill="hold">
                                          <p:stCondLst>
                                            <p:cond delay="0"/>
                                          </p:stCondLst>
                                        </p:cTn>
                                        <p:tgtEl>
                                          <p:spTgt spid="28186"/>
                                        </p:tgtEl>
                                        <p:attrNameLst>
                                          <p:attrName>style.visibility</p:attrName>
                                        </p:attrNameLst>
                                      </p:cBhvr>
                                      <p:to>
                                        <p:strVal val="visible"/>
                                      </p:to>
                                    </p:set>
                                    <p:animEffect transition="in" filter="fade">
                                      <p:cBhvr>
                                        <p:cTn id="69" dur="1000"/>
                                        <p:tgtEl>
                                          <p:spTgt spid="28186"/>
                                        </p:tgtEl>
                                      </p:cBhvr>
                                    </p:animEffect>
                                    <p:anim calcmode="lin" valueType="num">
                                      <p:cBhvr>
                                        <p:cTn id="70" dur="1000" fill="hold"/>
                                        <p:tgtEl>
                                          <p:spTgt spid="28186"/>
                                        </p:tgtEl>
                                        <p:attrNameLst>
                                          <p:attrName>ppt_x</p:attrName>
                                        </p:attrNameLst>
                                      </p:cBhvr>
                                      <p:tavLst>
                                        <p:tav tm="0">
                                          <p:val>
                                            <p:strVal val="#ppt_x"/>
                                          </p:val>
                                        </p:tav>
                                        <p:tav tm="100000">
                                          <p:val>
                                            <p:strVal val="#ppt_x"/>
                                          </p:val>
                                        </p:tav>
                                      </p:tavLst>
                                    </p:anim>
                                    <p:anim calcmode="lin" valueType="num">
                                      <p:cBhvr>
                                        <p:cTn id="71" dur="1000" fill="hold"/>
                                        <p:tgtEl>
                                          <p:spTgt spid="28186"/>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7" presetClass="entr" presetSubtype="0" fill="hold" grpId="0" nodeType="clickEffect">
                                  <p:stCondLst>
                                    <p:cond delay="0"/>
                                  </p:stCondLst>
                                  <p:childTnLst>
                                    <p:set>
                                      <p:cBhvr>
                                        <p:cTn id="75" dur="1" fill="hold">
                                          <p:stCondLst>
                                            <p:cond delay="0"/>
                                          </p:stCondLst>
                                        </p:cTn>
                                        <p:tgtEl>
                                          <p:spTgt spid="28188"/>
                                        </p:tgtEl>
                                        <p:attrNameLst>
                                          <p:attrName>style.visibility</p:attrName>
                                        </p:attrNameLst>
                                      </p:cBhvr>
                                      <p:to>
                                        <p:strVal val="visible"/>
                                      </p:to>
                                    </p:set>
                                    <p:animEffect transition="in" filter="fade">
                                      <p:cBhvr>
                                        <p:cTn id="76" dur="1000"/>
                                        <p:tgtEl>
                                          <p:spTgt spid="28188"/>
                                        </p:tgtEl>
                                      </p:cBhvr>
                                    </p:animEffect>
                                    <p:anim calcmode="lin" valueType="num">
                                      <p:cBhvr>
                                        <p:cTn id="77" dur="1000" fill="hold"/>
                                        <p:tgtEl>
                                          <p:spTgt spid="28188"/>
                                        </p:tgtEl>
                                        <p:attrNameLst>
                                          <p:attrName>ppt_x</p:attrName>
                                        </p:attrNameLst>
                                      </p:cBhvr>
                                      <p:tavLst>
                                        <p:tav tm="0">
                                          <p:val>
                                            <p:strVal val="#ppt_x"/>
                                          </p:val>
                                        </p:tav>
                                        <p:tav tm="100000">
                                          <p:val>
                                            <p:strVal val="#ppt_x"/>
                                          </p:val>
                                        </p:tav>
                                      </p:tavLst>
                                    </p:anim>
                                    <p:anim calcmode="lin" valueType="num">
                                      <p:cBhvr>
                                        <p:cTn id="78" dur="1000" fill="hold"/>
                                        <p:tgtEl>
                                          <p:spTgt spid="28188"/>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7" presetClass="entr" presetSubtype="0" fill="hold" grpId="0" nodeType="clickEffect">
                                  <p:stCondLst>
                                    <p:cond delay="0"/>
                                  </p:stCondLst>
                                  <p:childTnLst>
                                    <p:set>
                                      <p:cBhvr>
                                        <p:cTn id="82" dur="1" fill="hold">
                                          <p:stCondLst>
                                            <p:cond delay="0"/>
                                          </p:stCondLst>
                                        </p:cTn>
                                        <p:tgtEl>
                                          <p:spTgt spid="27956"/>
                                        </p:tgtEl>
                                        <p:attrNameLst>
                                          <p:attrName>style.visibility</p:attrName>
                                        </p:attrNameLst>
                                      </p:cBhvr>
                                      <p:to>
                                        <p:strVal val="visible"/>
                                      </p:to>
                                    </p:set>
                                    <p:animEffect transition="in" filter="fade">
                                      <p:cBhvr>
                                        <p:cTn id="83" dur="1000"/>
                                        <p:tgtEl>
                                          <p:spTgt spid="27956"/>
                                        </p:tgtEl>
                                      </p:cBhvr>
                                    </p:animEffect>
                                    <p:anim calcmode="lin" valueType="num">
                                      <p:cBhvr>
                                        <p:cTn id="84" dur="1000" fill="hold"/>
                                        <p:tgtEl>
                                          <p:spTgt spid="27956"/>
                                        </p:tgtEl>
                                        <p:attrNameLst>
                                          <p:attrName>ppt_x</p:attrName>
                                        </p:attrNameLst>
                                      </p:cBhvr>
                                      <p:tavLst>
                                        <p:tav tm="0">
                                          <p:val>
                                            <p:strVal val="#ppt_x"/>
                                          </p:val>
                                        </p:tav>
                                        <p:tav tm="100000">
                                          <p:val>
                                            <p:strVal val="#ppt_x"/>
                                          </p:val>
                                        </p:tav>
                                      </p:tavLst>
                                    </p:anim>
                                    <p:anim calcmode="lin" valueType="num">
                                      <p:cBhvr>
                                        <p:cTn id="85" dur="1000" fill="hold"/>
                                        <p:tgtEl>
                                          <p:spTgt spid="27956"/>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7" presetClass="entr" presetSubtype="0" fill="hold" grpId="0" nodeType="clickEffect">
                                  <p:stCondLst>
                                    <p:cond delay="0"/>
                                  </p:stCondLst>
                                  <p:childTnLst>
                                    <p:set>
                                      <p:cBhvr>
                                        <p:cTn id="89" dur="1" fill="hold">
                                          <p:stCondLst>
                                            <p:cond delay="0"/>
                                          </p:stCondLst>
                                        </p:cTn>
                                        <p:tgtEl>
                                          <p:spTgt spid="28190"/>
                                        </p:tgtEl>
                                        <p:attrNameLst>
                                          <p:attrName>style.visibility</p:attrName>
                                        </p:attrNameLst>
                                      </p:cBhvr>
                                      <p:to>
                                        <p:strVal val="visible"/>
                                      </p:to>
                                    </p:set>
                                    <p:animEffect transition="in" filter="fade">
                                      <p:cBhvr>
                                        <p:cTn id="90" dur="1000"/>
                                        <p:tgtEl>
                                          <p:spTgt spid="28190"/>
                                        </p:tgtEl>
                                      </p:cBhvr>
                                    </p:animEffect>
                                    <p:anim calcmode="lin" valueType="num">
                                      <p:cBhvr>
                                        <p:cTn id="91" dur="1000" fill="hold"/>
                                        <p:tgtEl>
                                          <p:spTgt spid="28190"/>
                                        </p:tgtEl>
                                        <p:attrNameLst>
                                          <p:attrName>ppt_x</p:attrName>
                                        </p:attrNameLst>
                                      </p:cBhvr>
                                      <p:tavLst>
                                        <p:tav tm="0">
                                          <p:val>
                                            <p:strVal val="#ppt_x"/>
                                          </p:val>
                                        </p:tav>
                                        <p:tav tm="100000">
                                          <p:val>
                                            <p:strVal val="#ppt_x"/>
                                          </p:val>
                                        </p:tav>
                                      </p:tavLst>
                                    </p:anim>
                                    <p:anim calcmode="lin" valueType="num">
                                      <p:cBhvr>
                                        <p:cTn id="92" dur="1000" fill="hold"/>
                                        <p:tgtEl>
                                          <p:spTgt spid="28190"/>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7" presetClass="entr" presetSubtype="0" fill="hold" grpId="0" nodeType="clickEffect">
                                  <p:stCondLst>
                                    <p:cond delay="0"/>
                                  </p:stCondLst>
                                  <p:childTnLst>
                                    <p:set>
                                      <p:cBhvr>
                                        <p:cTn id="96" dur="1" fill="hold">
                                          <p:stCondLst>
                                            <p:cond delay="0"/>
                                          </p:stCondLst>
                                        </p:cTn>
                                        <p:tgtEl>
                                          <p:spTgt spid="28189"/>
                                        </p:tgtEl>
                                        <p:attrNameLst>
                                          <p:attrName>style.visibility</p:attrName>
                                        </p:attrNameLst>
                                      </p:cBhvr>
                                      <p:to>
                                        <p:strVal val="visible"/>
                                      </p:to>
                                    </p:set>
                                    <p:animEffect transition="in" filter="fade">
                                      <p:cBhvr>
                                        <p:cTn id="97" dur="1000"/>
                                        <p:tgtEl>
                                          <p:spTgt spid="28189"/>
                                        </p:tgtEl>
                                      </p:cBhvr>
                                    </p:animEffect>
                                    <p:anim calcmode="lin" valueType="num">
                                      <p:cBhvr>
                                        <p:cTn id="98" dur="1000" fill="hold"/>
                                        <p:tgtEl>
                                          <p:spTgt spid="28189"/>
                                        </p:tgtEl>
                                        <p:attrNameLst>
                                          <p:attrName>ppt_x</p:attrName>
                                        </p:attrNameLst>
                                      </p:cBhvr>
                                      <p:tavLst>
                                        <p:tav tm="0">
                                          <p:val>
                                            <p:strVal val="#ppt_x"/>
                                          </p:val>
                                        </p:tav>
                                        <p:tav tm="100000">
                                          <p:val>
                                            <p:strVal val="#ppt_x"/>
                                          </p:val>
                                        </p:tav>
                                      </p:tavLst>
                                    </p:anim>
                                    <p:anim calcmode="lin" valueType="num">
                                      <p:cBhvr>
                                        <p:cTn id="99" dur="1000" fill="hold"/>
                                        <p:tgtEl>
                                          <p:spTgt spid="28189"/>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7" presetClass="entr" presetSubtype="0" fill="hold" grpId="0" nodeType="clickEffect">
                                  <p:stCondLst>
                                    <p:cond delay="0"/>
                                  </p:stCondLst>
                                  <p:childTnLst>
                                    <p:set>
                                      <p:cBhvr>
                                        <p:cTn id="103" dur="1" fill="hold">
                                          <p:stCondLst>
                                            <p:cond delay="0"/>
                                          </p:stCondLst>
                                        </p:cTn>
                                        <p:tgtEl>
                                          <p:spTgt spid="27952"/>
                                        </p:tgtEl>
                                        <p:attrNameLst>
                                          <p:attrName>style.visibility</p:attrName>
                                        </p:attrNameLst>
                                      </p:cBhvr>
                                      <p:to>
                                        <p:strVal val="visible"/>
                                      </p:to>
                                    </p:set>
                                    <p:animEffect transition="in" filter="fade">
                                      <p:cBhvr>
                                        <p:cTn id="104" dur="1000"/>
                                        <p:tgtEl>
                                          <p:spTgt spid="27952"/>
                                        </p:tgtEl>
                                      </p:cBhvr>
                                    </p:animEffect>
                                    <p:anim calcmode="lin" valueType="num">
                                      <p:cBhvr>
                                        <p:cTn id="105" dur="1000" fill="hold"/>
                                        <p:tgtEl>
                                          <p:spTgt spid="27952"/>
                                        </p:tgtEl>
                                        <p:attrNameLst>
                                          <p:attrName>ppt_x</p:attrName>
                                        </p:attrNameLst>
                                      </p:cBhvr>
                                      <p:tavLst>
                                        <p:tav tm="0">
                                          <p:val>
                                            <p:strVal val="#ppt_x"/>
                                          </p:val>
                                        </p:tav>
                                        <p:tav tm="100000">
                                          <p:val>
                                            <p:strVal val="#ppt_x"/>
                                          </p:val>
                                        </p:tav>
                                      </p:tavLst>
                                    </p:anim>
                                    <p:anim calcmode="lin" valueType="num">
                                      <p:cBhvr>
                                        <p:cTn id="106" dur="1000" fill="hold"/>
                                        <p:tgtEl>
                                          <p:spTgt spid="27952"/>
                                        </p:tgtEl>
                                        <p:attrNameLst>
                                          <p:attrName>ppt_y</p:attrName>
                                        </p:attrNameLst>
                                      </p:cBhvr>
                                      <p:tavLst>
                                        <p:tav tm="0">
                                          <p:val>
                                            <p:strVal val="#ppt_y-.1"/>
                                          </p:val>
                                        </p:tav>
                                        <p:tav tm="100000">
                                          <p:val>
                                            <p:strVal val="#ppt_y"/>
                                          </p:val>
                                        </p:tav>
                                      </p:tavLst>
                                    </p:anim>
                                  </p:childTnLst>
                                </p:cTn>
                              </p:par>
                              <p:par>
                                <p:cTn id="107" presetID="47" presetClass="entr" presetSubtype="0" fill="hold" grpId="0" nodeType="withEffect">
                                  <p:stCondLst>
                                    <p:cond delay="0"/>
                                  </p:stCondLst>
                                  <p:childTnLst>
                                    <p:set>
                                      <p:cBhvr>
                                        <p:cTn id="108" dur="1" fill="hold">
                                          <p:stCondLst>
                                            <p:cond delay="0"/>
                                          </p:stCondLst>
                                        </p:cTn>
                                        <p:tgtEl>
                                          <p:spTgt spid="28192"/>
                                        </p:tgtEl>
                                        <p:attrNameLst>
                                          <p:attrName>style.visibility</p:attrName>
                                        </p:attrNameLst>
                                      </p:cBhvr>
                                      <p:to>
                                        <p:strVal val="visible"/>
                                      </p:to>
                                    </p:set>
                                    <p:animEffect transition="in" filter="fade">
                                      <p:cBhvr>
                                        <p:cTn id="109" dur="1000"/>
                                        <p:tgtEl>
                                          <p:spTgt spid="28192"/>
                                        </p:tgtEl>
                                      </p:cBhvr>
                                    </p:animEffect>
                                    <p:anim calcmode="lin" valueType="num">
                                      <p:cBhvr>
                                        <p:cTn id="110" dur="1000" fill="hold"/>
                                        <p:tgtEl>
                                          <p:spTgt spid="28192"/>
                                        </p:tgtEl>
                                        <p:attrNameLst>
                                          <p:attrName>ppt_x</p:attrName>
                                        </p:attrNameLst>
                                      </p:cBhvr>
                                      <p:tavLst>
                                        <p:tav tm="0">
                                          <p:val>
                                            <p:strVal val="#ppt_x"/>
                                          </p:val>
                                        </p:tav>
                                        <p:tav tm="100000">
                                          <p:val>
                                            <p:strVal val="#ppt_x"/>
                                          </p:val>
                                        </p:tav>
                                      </p:tavLst>
                                    </p:anim>
                                    <p:anim calcmode="lin" valueType="num">
                                      <p:cBhvr>
                                        <p:cTn id="111" dur="1000" fill="hold"/>
                                        <p:tgtEl>
                                          <p:spTgt spid="28192"/>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7" presetClass="entr" presetSubtype="0" fill="hold" grpId="0" nodeType="clickEffect">
                                  <p:stCondLst>
                                    <p:cond delay="0"/>
                                  </p:stCondLst>
                                  <p:childTnLst>
                                    <p:set>
                                      <p:cBhvr>
                                        <p:cTn id="115" dur="1" fill="hold">
                                          <p:stCondLst>
                                            <p:cond delay="0"/>
                                          </p:stCondLst>
                                        </p:cTn>
                                        <p:tgtEl>
                                          <p:spTgt spid="28191"/>
                                        </p:tgtEl>
                                        <p:attrNameLst>
                                          <p:attrName>style.visibility</p:attrName>
                                        </p:attrNameLst>
                                      </p:cBhvr>
                                      <p:to>
                                        <p:strVal val="visible"/>
                                      </p:to>
                                    </p:set>
                                    <p:animEffect transition="in" filter="fade">
                                      <p:cBhvr>
                                        <p:cTn id="116" dur="1000"/>
                                        <p:tgtEl>
                                          <p:spTgt spid="28191"/>
                                        </p:tgtEl>
                                      </p:cBhvr>
                                    </p:animEffect>
                                    <p:anim calcmode="lin" valueType="num">
                                      <p:cBhvr>
                                        <p:cTn id="117" dur="1000" fill="hold"/>
                                        <p:tgtEl>
                                          <p:spTgt spid="28191"/>
                                        </p:tgtEl>
                                        <p:attrNameLst>
                                          <p:attrName>ppt_x</p:attrName>
                                        </p:attrNameLst>
                                      </p:cBhvr>
                                      <p:tavLst>
                                        <p:tav tm="0">
                                          <p:val>
                                            <p:strVal val="#ppt_x"/>
                                          </p:val>
                                        </p:tav>
                                        <p:tav tm="100000">
                                          <p:val>
                                            <p:strVal val="#ppt_x"/>
                                          </p:val>
                                        </p:tav>
                                      </p:tavLst>
                                    </p:anim>
                                    <p:anim calcmode="lin" valueType="num">
                                      <p:cBhvr>
                                        <p:cTn id="118" dur="1000" fill="hold"/>
                                        <p:tgtEl>
                                          <p:spTgt spid="28191"/>
                                        </p:tgtEl>
                                        <p:attrNameLst>
                                          <p:attrName>ppt_y</p:attrName>
                                        </p:attrNameLst>
                                      </p:cBhvr>
                                      <p:tavLst>
                                        <p:tav tm="0">
                                          <p:val>
                                            <p:strVal val="#ppt_y-.1"/>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47" presetClass="entr" presetSubtype="0" fill="hold" grpId="0" nodeType="clickEffect">
                                  <p:stCondLst>
                                    <p:cond delay="0"/>
                                  </p:stCondLst>
                                  <p:childTnLst>
                                    <p:set>
                                      <p:cBhvr>
                                        <p:cTn id="122" dur="1" fill="hold">
                                          <p:stCondLst>
                                            <p:cond delay="0"/>
                                          </p:stCondLst>
                                        </p:cTn>
                                        <p:tgtEl>
                                          <p:spTgt spid="28182"/>
                                        </p:tgtEl>
                                        <p:attrNameLst>
                                          <p:attrName>style.visibility</p:attrName>
                                        </p:attrNameLst>
                                      </p:cBhvr>
                                      <p:to>
                                        <p:strVal val="visible"/>
                                      </p:to>
                                    </p:set>
                                    <p:animEffect transition="in" filter="fade">
                                      <p:cBhvr>
                                        <p:cTn id="123" dur="1000"/>
                                        <p:tgtEl>
                                          <p:spTgt spid="28182"/>
                                        </p:tgtEl>
                                      </p:cBhvr>
                                    </p:animEffect>
                                    <p:anim calcmode="lin" valueType="num">
                                      <p:cBhvr>
                                        <p:cTn id="124" dur="1000" fill="hold"/>
                                        <p:tgtEl>
                                          <p:spTgt spid="28182"/>
                                        </p:tgtEl>
                                        <p:attrNameLst>
                                          <p:attrName>ppt_x</p:attrName>
                                        </p:attrNameLst>
                                      </p:cBhvr>
                                      <p:tavLst>
                                        <p:tav tm="0">
                                          <p:val>
                                            <p:strVal val="#ppt_x"/>
                                          </p:val>
                                        </p:tav>
                                        <p:tav tm="100000">
                                          <p:val>
                                            <p:strVal val="#ppt_x"/>
                                          </p:val>
                                        </p:tav>
                                      </p:tavLst>
                                    </p:anim>
                                    <p:anim calcmode="lin" valueType="num">
                                      <p:cBhvr>
                                        <p:cTn id="125" dur="1000" fill="hold"/>
                                        <p:tgtEl>
                                          <p:spTgt spid="28182"/>
                                        </p:tgtEl>
                                        <p:attrNameLst>
                                          <p:attrName>ppt_y</p:attrName>
                                        </p:attrNameLst>
                                      </p:cBhvr>
                                      <p:tavLst>
                                        <p:tav tm="0">
                                          <p:val>
                                            <p:strVal val="#ppt_y-.1"/>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47" presetClass="entr" presetSubtype="0" fill="hold" grpId="0" nodeType="clickEffect">
                                  <p:stCondLst>
                                    <p:cond delay="0"/>
                                  </p:stCondLst>
                                  <p:childTnLst>
                                    <p:set>
                                      <p:cBhvr>
                                        <p:cTn id="129" dur="1" fill="hold">
                                          <p:stCondLst>
                                            <p:cond delay="0"/>
                                          </p:stCondLst>
                                        </p:cTn>
                                        <p:tgtEl>
                                          <p:spTgt spid="28195"/>
                                        </p:tgtEl>
                                        <p:attrNameLst>
                                          <p:attrName>style.visibility</p:attrName>
                                        </p:attrNameLst>
                                      </p:cBhvr>
                                      <p:to>
                                        <p:strVal val="visible"/>
                                      </p:to>
                                    </p:set>
                                    <p:animEffect transition="in" filter="fade">
                                      <p:cBhvr>
                                        <p:cTn id="130" dur="1000"/>
                                        <p:tgtEl>
                                          <p:spTgt spid="28195"/>
                                        </p:tgtEl>
                                      </p:cBhvr>
                                    </p:animEffect>
                                    <p:anim calcmode="lin" valueType="num">
                                      <p:cBhvr>
                                        <p:cTn id="131" dur="1000" fill="hold"/>
                                        <p:tgtEl>
                                          <p:spTgt spid="28195"/>
                                        </p:tgtEl>
                                        <p:attrNameLst>
                                          <p:attrName>ppt_x</p:attrName>
                                        </p:attrNameLst>
                                      </p:cBhvr>
                                      <p:tavLst>
                                        <p:tav tm="0">
                                          <p:val>
                                            <p:strVal val="#ppt_x"/>
                                          </p:val>
                                        </p:tav>
                                        <p:tav tm="100000">
                                          <p:val>
                                            <p:strVal val="#ppt_x"/>
                                          </p:val>
                                        </p:tav>
                                      </p:tavLst>
                                    </p:anim>
                                    <p:anim calcmode="lin" valueType="num">
                                      <p:cBhvr>
                                        <p:cTn id="132" dur="1000" fill="hold"/>
                                        <p:tgtEl>
                                          <p:spTgt spid="28195"/>
                                        </p:tgtEl>
                                        <p:attrNameLst>
                                          <p:attrName>ppt_y</p:attrName>
                                        </p:attrNameLst>
                                      </p:cBhvr>
                                      <p:tavLst>
                                        <p:tav tm="0">
                                          <p:val>
                                            <p:strVal val="#ppt_y-.1"/>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presetID="47" presetClass="entr" presetSubtype="0" fill="hold" grpId="0" nodeType="clickEffect">
                                  <p:stCondLst>
                                    <p:cond delay="0"/>
                                  </p:stCondLst>
                                  <p:childTnLst>
                                    <p:set>
                                      <p:cBhvr>
                                        <p:cTn id="136" dur="1" fill="hold">
                                          <p:stCondLst>
                                            <p:cond delay="0"/>
                                          </p:stCondLst>
                                        </p:cTn>
                                        <p:tgtEl>
                                          <p:spTgt spid="28196"/>
                                        </p:tgtEl>
                                        <p:attrNameLst>
                                          <p:attrName>style.visibility</p:attrName>
                                        </p:attrNameLst>
                                      </p:cBhvr>
                                      <p:to>
                                        <p:strVal val="visible"/>
                                      </p:to>
                                    </p:set>
                                    <p:animEffect transition="in" filter="fade">
                                      <p:cBhvr>
                                        <p:cTn id="137" dur="1000"/>
                                        <p:tgtEl>
                                          <p:spTgt spid="28196"/>
                                        </p:tgtEl>
                                      </p:cBhvr>
                                    </p:animEffect>
                                    <p:anim calcmode="lin" valueType="num">
                                      <p:cBhvr>
                                        <p:cTn id="138" dur="1000" fill="hold"/>
                                        <p:tgtEl>
                                          <p:spTgt spid="28196"/>
                                        </p:tgtEl>
                                        <p:attrNameLst>
                                          <p:attrName>ppt_x</p:attrName>
                                        </p:attrNameLst>
                                      </p:cBhvr>
                                      <p:tavLst>
                                        <p:tav tm="0">
                                          <p:val>
                                            <p:strVal val="#ppt_x"/>
                                          </p:val>
                                        </p:tav>
                                        <p:tav tm="100000">
                                          <p:val>
                                            <p:strVal val="#ppt_x"/>
                                          </p:val>
                                        </p:tav>
                                      </p:tavLst>
                                    </p:anim>
                                    <p:anim calcmode="lin" valueType="num">
                                      <p:cBhvr>
                                        <p:cTn id="139" dur="1000" fill="hold"/>
                                        <p:tgtEl>
                                          <p:spTgt spid="28196"/>
                                        </p:tgtEl>
                                        <p:attrNameLst>
                                          <p:attrName>ppt_y</p:attrName>
                                        </p:attrNameLst>
                                      </p:cBhvr>
                                      <p:tavLst>
                                        <p:tav tm="0">
                                          <p:val>
                                            <p:strVal val="#ppt_y-.1"/>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47" presetClass="entr" presetSubtype="0" fill="hold" grpId="0" nodeType="clickEffect">
                                  <p:stCondLst>
                                    <p:cond delay="0"/>
                                  </p:stCondLst>
                                  <p:childTnLst>
                                    <p:set>
                                      <p:cBhvr>
                                        <p:cTn id="143" dur="1" fill="hold">
                                          <p:stCondLst>
                                            <p:cond delay="0"/>
                                          </p:stCondLst>
                                        </p:cTn>
                                        <p:tgtEl>
                                          <p:spTgt spid="28197"/>
                                        </p:tgtEl>
                                        <p:attrNameLst>
                                          <p:attrName>style.visibility</p:attrName>
                                        </p:attrNameLst>
                                      </p:cBhvr>
                                      <p:to>
                                        <p:strVal val="visible"/>
                                      </p:to>
                                    </p:set>
                                    <p:animEffect transition="in" filter="fade">
                                      <p:cBhvr>
                                        <p:cTn id="144" dur="1000"/>
                                        <p:tgtEl>
                                          <p:spTgt spid="28197"/>
                                        </p:tgtEl>
                                      </p:cBhvr>
                                    </p:animEffect>
                                    <p:anim calcmode="lin" valueType="num">
                                      <p:cBhvr>
                                        <p:cTn id="145" dur="1000" fill="hold"/>
                                        <p:tgtEl>
                                          <p:spTgt spid="28197"/>
                                        </p:tgtEl>
                                        <p:attrNameLst>
                                          <p:attrName>ppt_x</p:attrName>
                                        </p:attrNameLst>
                                      </p:cBhvr>
                                      <p:tavLst>
                                        <p:tav tm="0">
                                          <p:val>
                                            <p:strVal val="#ppt_x"/>
                                          </p:val>
                                        </p:tav>
                                        <p:tav tm="100000">
                                          <p:val>
                                            <p:strVal val="#ppt_x"/>
                                          </p:val>
                                        </p:tav>
                                      </p:tavLst>
                                    </p:anim>
                                    <p:anim calcmode="lin" valueType="num">
                                      <p:cBhvr>
                                        <p:cTn id="146" dur="1000" fill="hold"/>
                                        <p:tgtEl>
                                          <p:spTgt spid="2819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47" grpId="0"/>
      <p:bldP spid="27948" grpId="0"/>
      <p:bldP spid="27949" grpId="0"/>
      <p:bldP spid="27950" grpId="0"/>
      <p:bldP spid="27952" grpId="0"/>
      <p:bldP spid="27953" grpId="0"/>
      <p:bldP spid="27954" grpId="0"/>
      <p:bldP spid="27956" grpId="0"/>
      <p:bldP spid="28182" grpId="0"/>
      <p:bldP spid="28183" grpId="0"/>
      <p:bldP spid="28184" grpId="0"/>
      <p:bldP spid="28185" grpId="0"/>
      <p:bldP spid="28186" grpId="0"/>
      <p:bldP spid="28187" grpId="0"/>
      <p:bldP spid="28188" grpId="0"/>
      <p:bldP spid="28189" grpId="0"/>
      <p:bldP spid="28190" grpId="0"/>
      <p:bldP spid="28191" grpId="0"/>
      <p:bldP spid="28192" grpId="0"/>
      <p:bldP spid="28195" grpId="0"/>
      <p:bldP spid="28196" grpId="0"/>
      <p:bldP spid="28197"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0722" name="Picture 2" descr="30000469"/>
          <p:cNvPicPr>
            <a:picLocks noChangeAspect="1" noChangeArrowheads="1"/>
          </p:cNvPicPr>
          <p:nvPr/>
        </p:nvPicPr>
        <p:blipFill>
          <a:blip r:embed="rId3"/>
          <a:srcRect l="-1454" t="29753" r="1663" b="1663"/>
          <a:stretch>
            <a:fillRect/>
          </a:stretch>
        </p:blipFill>
        <p:spPr bwMode="auto">
          <a:xfrm>
            <a:off x="-228600" y="0"/>
            <a:ext cx="9525000" cy="6858000"/>
          </a:xfrm>
          <a:prstGeom prst="rect">
            <a:avLst/>
          </a:prstGeom>
          <a:noFill/>
        </p:spPr>
      </p:pic>
      <p:sp>
        <p:nvSpPr>
          <p:cNvPr id="30723" name="Rectangle 3"/>
          <p:cNvSpPr>
            <a:spLocks noGrp="1" noChangeArrowheads="1"/>
          </p:cNvSpPr>
          <p:nvPr>
            <p:ph type="title"/>
          </p:nvPr>
        </p:nvSpPr>
        <p:spPr/>
        <p:txBody>
          <a:bodyPr/>
          <a:lstStyle/>
          <a:p>
            <a:pPr algn="l">
              <a:lnSpc>
                <a:spcPct val="90000"/>
              </a:lnSpc>
            </a:pPr>
            <a:r>
              <a:rPr lang="en-US" sz="3200"/>
              <a:t>Conversions in the Book of Acts</a:t>
            </a:r>
          </a:p>
        </p:txBody>
      </p:sp>
      <p:pic>
        <p:nvPicPr>
          <p:cNvPr id="30724" name="Picture 4" descr="12apostles"/>
          <p:cNvPicPr>
            <a:picLocks noChangeAspect="1" noChangeArrowheads="1"/>
          </p:cNvPicPr>
          <p:nvPr/>
        </p:nvPicPr>
        <p:blipFill>
          <a:blip r:embed="rId4"/>
          <a:srcRect/>
          <a:stretch>
            <a:fillRect/>
          </a:stretch>
        </p:blipFill>
        <p:spPr bwMode="auto">
          <a:xfrm>
            <a:off x="6934200" y="228600"/>
            <a:ext cx="1344613" cy="1828800"/>
          </a:xfrm>
          <a:prstGeom prst="rect">
            <a:avLst/>
          </a:prstGeom>
          <a:noFill/>
          <a:ln w="25400">
            <a:solidFill>
              <a:schemeClr val="bg1"/>
            </a:solidFill>
            <a:miter lim="800000"/>
            <a:headEnd/>
            <a:tailEnd/>
          </a:ln>
        </p:spPr>
      </p:pic>
      <p:graphicFrame>
        <p:nvGraphicFramePr>
          <p:cNvPr id="30725" name="Group 5"/>
          <p:cNvGraphicFramePr>
            <a:graphicFrameLocks noGrp="1"/>
          </p:cNvGraphicFramePr>
          <p:nvPr>
            <p:ph sz="half" idx="2"/>
          </p:nvPr>
        </p:nvGraphicFramePr>
        <p:xfrm>
          <a:off x="2057400" y="2743200"/>
          <a:ext cx="6629400" cy="3733800"/>
        </p:xfrm>
        <a:graphic>
          <a:graphicData uri="http://schemas.openxmlformats.org/drawingml/2006/table">
            <a:tbl>
              <a:tblPr/>
              <a:tblGrid>
                <a:gridCol w="1327150"/>
                <a:gridCol w="1323975"/>
                <a:gridCol w="1327150"/>
                <a:gridCol w="1323975"/>
                <a:gridCol w="1327150"/>
              </a:tblGrid>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r>
              <a:tr h="933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bg1"/>
                        </a:solidFill>
                        <a:effectLst/>
                        <a:latin typeface="Arial" charset="0"/>
                        <a:ea typeface="Arial" charset="0"/>
                        <a:cs typeface="Arial" charset="0"/>
                      </a:endParaRPr>
                    </a:p>
                  </a:txBody>
                  <a:tcPr horzOverflow="overflow">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30757" name="Text Box 37"/>
          <p:cNvSpPr txBox="1">
            <a:spLocks noChangeArrowheads="1"/>
          </p:cNvSpPr>
          <p:nvPr/>
        </p:nvSpPr>
        <p:spPr bwMode="auto">
          <a:xfrm>
            <a:off x="152400" y="28194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Cornelius</a:t>
            </a:r>
          </a:p>
          <a:p>
            <a:pPr>
              <a:lnSpc>
                <a:spcPct val="85000"/>
              </a:lnSpc>
            </a:pPr>
            <a:r>
              <a:rPr lang="en-US" sz="2400" b="1">
                <a:solidFill>
                  <a:schemeClr val="bg1"/>
                </a:solidFill>
              </a:rPr>
              <a:t>  10:34-48</a:t>
            </a:r>
          </a:p>
        </p:txBody>
      </p:sp>
      <p:sp>
        <p:nvSpPr>
          <p:cNvPr id="30758" name="Text Box 38"/>
          <p:cNvSpPr txBox="1">
            <a:spLocks noChangeArrowheads="1"/>
          </p:cNvSpPr>
          <p:nvPr/>
        </p:nvSpPr>
        <p:spPr bwMode="auto">
          <a:xfrm>
            <a:off x="2057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Hear</a:t>
            </a:r>
          </a:p>
        </p:txBody>
      </p:sp>
      <p:sp>
        <p:nvSpPr>
          <p:cNvPr id="30759" name="Text Box 39"/>
          <p:cNvSpPr txBox="1">
            <a:spLocks noChangeArrowheads="1"/>
          </p:cNvSpPr>
          <p:nvPr/>
        </p:nvSpPr>
        <p:spPr bwMode="auto">
          <a:xfrm>
            <a:off x="34290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Believe</a:t>
            </a:r>
          </a:p>
        </p:txBody>
      </p:sp>
      <p:sp>
        <p:nvSpPr>
          <p:cNvPr id="30760" name="Text Box 40"/>
          <p:cNvSpPr txBox="1">
            <a:spLocks noChangeArrowheads="1"/>
          </p:cNvSpPr>
          <p:nvPr/>
        </p:nvSpPr>
        <p:spPr bwMode="auto">
          <a:xfrm>
            <a:off x="4724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Repent</a:t>
            </a:r>
          </a:p>
        </p:txBody>
      </p:sp>
      <p:sp>
        <p:nvSpPr>
          <p:cNvPr id="30761" name="Text Box 41"/>
          <p:cNvSpPr txBox="1">
            <a:spLocks noChangeArrowheads="1"/>
          </p:cNvSpPr>
          <p:nvPr/>
        </p:nvSpPr>
        <p:spPr bwMode="auto">
          <a:xfrm>
            <a:off x="60198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Confess</a:t>
            </a:r>
          </a:p>
        </p:txBody>
      </p:sp>
      <p:sp>
        <p:nvSpPr>
          <p:cNvPr id="30762" name="Text Box 42"/>
          <p:cNvSpPr txBox="1">
            <a:spLocks noChangeArrowheads="1"/>
          </p:cNvSpPr>
          <p:nvPr/>
        </p:nvSpPr>
        <p:spPr bwMode="auto">
          <a:xfrm>
            <a:off x="7391400" y="2286000"/>
            <a:ext cx="12954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Baptism</a:t>
            </a:r>
          </a:p>
        </p:txBody>
      </p:sp>
      <p:sp>
        <p:nvSpPr>
          <p:cNvPr id="30763" name="Text Box 43"/>
          <p:cNvSpPr txBox="1">
            <a:spLocks noChangeArrowheads="1"/>
          </p:cNvSpPr>
          <p:nvPr/>
        </p:nvSpPr>
        <p:spPr bwMode="auto">
          <a:xfrm>
            <a:off x="152400" y="37338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Lydia</a:t>
            </a:r>
          </a:p>
          <a:p>
            <a:pPr>
              <a:lnSpc>
                <a:spcPct val="85000"/>
              </a:lnSpc>
            </a:pPr>
            <a:r>
              <a:rPr lang="en-US" sz="2400" b="1">
                <a:solidFill>
                  <a:schemeClr val="bg1"/>
                </a:solidFill>
              </a:rPr>
              <a:t>  16:11-15</a:t>
            </a:r>
          </a:p>
        </p:txBody>
      </p:sp>
      <p:sp>
        <p:nvSpPr>
          <p:cNvPr id="30764" name="Text Box 44"/>
          <p:cNvSpPr txBox="1">
            <a:spLocks noChangeArrowheads="1"/>
          </p:cNvSpPr>
          <p:nvPr/>
        </p:nvSpPr>
        <p:spPr bwMode="auto">
          <a:xfrm>
            <a:off x="152400" y="4724400"/>
            <a:ext cx="1676400" cy="714375"/>
          </a:xfrm>
          <a:prstGeom prst="rect">
            <a:avLst/>
          </a:prstGeom>
          <a:noFill/>
          <a:ln w="9525">
            <a:noFill/>
            <a:miter lim="800000"/>
            <a:headEnd/>
            <a:tailEnd/>
          </a:ln>
          <a:effectLst/>
        </p:spPr>
        <p:txBody>
          <a:bodyPr>
            <a:prstTxWarp prst="textNoShape">
              <a:avLst/>
            </a:prstTxWarp>
            <a:spAutoFit/>
          </a:bodyPr>
          <a:lstStyle/>
          <a:p>
            <a:pPr>
              <a:lnSpc>
                <a:spcPct val="85000"/>
              </a:lnSpc>
            </a:pPr>
            <a:r>
              <a:rPr lang="en-US" sz="2400" b="1">
                <a:solidFill>
                  <a:schemeClr val="bg1"/>
                </a:solidFill>
                <a:latin typeface="Arial Narrow" charset="0"/>
              </a:rPr>
              <a:t>The Jailer</a:t>
            </a:r>
          </a:p>
          <a:p>
            <a:pPr>
              <a:lnSpc>
                <a:spcPct val="85000"/>
              </a:lnSpc>
            </a:pPr>
            <a:r>
              <a:rPr lang="en-US" sz="2400" b="1">
                <a:solidFill>
                  <a:schemeClr val="bg1"/>
                </a:solidFill>
              </a:rPr>
              <a:t>  16:25-34</a:t>
            </a:r>
          </a:p>
        </p:txBody>
      </p:sp>
      <p:sp>
        <p:nvSpPr>
          <p:cNvPr id="30765" name="Text Box 45"/>
          <p:cNvSpPr txBox="1">
            <a:spLocks noChangeArrowheads="1"/>
          </p:cNvSpPr>
          <p:nvPr/>
        </p:nvSpPr>
        <p:spPr bwMode="auto">
          <a:xfrm>
            <a:off x="152400" y="5638800"/>
            <a:ext cx="16764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i="1">
                <a:solidFill>
                  <a:schemeClr val="bg1"/>
                </a:solidFill>
                <a:latin typeface="Arial Narrow" charset="0"/>
              </a:rPr>
              <a:t>What About     You?</a:t>
            </a:r>
            <a:endParaRPr lang="en-US" sz="2400" b="1" i="1">
              <a:solidFill>
                <a:schemeClr val="bg1"/>
              </a:solidFill>
            </a:endParaRPr>
          </a:p>
        </p:txBody>
      </p:sp>
      <p:sp>
        <p:nvSpPr>
          <p:cNvPr id="30767" name="Text Box 47"/>
          <p:cNvSpPr txBox="1">
            <a:spLocks noChangeArrowheads="1"/>
          </p:cNvSpPr>
          <p:nvPr/>
        </p:nvSpPr>
        <p:spPr bwMode="auto">
          <a:xfrm>
            <a:off x="21336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10:44</a:t>
            </a:r>
          </a:p>
        </p:txBody>
      </p:sp>
      <p:sp>
        <p:nvSpPr>
          <p:cNvPr id="30768" name="Text Box 48"/>
          <p:cNvSpPr txBox="1">
            <a:spLocks noChangeArrowheads="1"/>
          </p:cNvSpPr>
          <p:nvPr/>
        </p:nvSpPr>
        <p:spPr bwMode="auto">
          <a:xfrm>
            <a:off x="7391400" y="3048000"/>
            <a:ext cx="12192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10:47-48</a:t>
            </a:r>
          </a:p>
        </p:txBody>
      </p:sp>
      <p:sp>
        <p:nvSpPr>
          <p:cNvPr id="30769" name="Text Box 49"/>
          <p:cNvSpPr txBox="1">
            <a:spLocks noChangeArrowheads="1"/>
          </p:cNvSpPr>
          <p:nvPr/>
        </p:nvSpPr>
        <p:spPr bwMode="auto">
          <a:xfrm>
            <a:off x="35052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10:43</a:t>
            </a:r>
          </a:p>
        </p:txBody>
      </p:sp>
      <p:sp>
        <p:nvSpPr>
          <p:cNvPr id="30770" name="Text Box 50"/>
          <p:cNvSpPr txBox="1">
            <a:spLocks noChangeArrowheads="1"/>
          </p:cNvSpPr>
          <p:nvPr/>
        </p:nvSpPr>
        <p:spPr bwMode="auto">
          <a:xfrm>
            <a:off x="2133600" y="39624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16:14</a:t>
            </a:r>
          </a:p>
        </p:txBody>
      </p:sp>
      <p:sp>
        <p:nvSpPr>
          <p:cNvPr id="30771" name="Text Box 51"/>
          <p:cNvSpPr txBox="1">
            <a:spLocks noChangeArrowheads="1"/>
          </p:cNvSpPr>
          <p:nvPr/>
        </p:nvSpPr>
        <p:spPr bwMode="auto">
          <a:xfrm>
            <a:off x="7391400" y="3962400"/>
            <a:ext cx="12192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16:15</a:t>
            </a:r>
          </a:p>
        </p:txBody>
      </p:sp>
      <p:sp>
        <p:nvSpPr>
          <p:cNvPr id="30772" name="Text Box 52"/>
          <p:cNvSpPr txBox="1">
            <a:spLocks noChangeArrowheads="1"/>
          </p:cNvSpPr>
          <p:nvPr/>
        </p:nvSpPr>
        <p:spPr bwMode="auto">
          <a:xfrm>
            <a:off x="3505200" y="39624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16:14</a:t>
            </a:r>
          </a:p>
        </p:txBody>
      </p:sp>
      <p:sp>
        <p:nvSpPr>
          <p:cNvPr id="30773" name="Text Box 53"/>
          <p:cNvSpPr txBox="1">
            <a:spLocks noChangeArrowheads="1"/>
          </p:cNvSpPr>
          <p:nvPr/>
        </p:nvSpPr>
        <p:spPr bwMode="auto">
          <a:xfrm>
            <a:off x="2133600" y="4876800"/>
            <a:ext cx="1143000" cy="415498"/>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smtClean="0">
                <a:solidFill>
                  <a:schemeClr val="bg1"/>
                </a:solidFill>
                <a:latin typeface="Arial Narrow" charset="0"/>
              </a:rPr>
              <a:t>16:</a:t>
            </a:r>
            <a:r>
              <a:rPr lang="en-US" sz="2400" b="1" dirty="0">
                <a:solidFill>
                  <a:schemeClr val="bg1"/>
                </a:solidFill>
                <a:latin typeface="Arial Narrow" charset="0"/>
              </a:rPr>
              <a:t>30</a:t>
            </a:r>
          </a:p>
        </p:txBody>
      </p:sp>
      <p:sp>
        <p:nvSpPr>
          <p:cNvPr id="30774" name="Text Box 54"/>
          <p:cNvSpPr txBox="1">
            <a:spLocks noChangeArrowheads="1"/>
          </p:cNvSpPr>
          <p:nvPr/>
        </p:nvSpPr>
        <p:spPr bwMode="auto">
          <a:xfrm>
            <a:off x="7391400" y="4876800"/>
            <a:ext cx="12192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16:33</a:t>
            </a:r>
          </a:p>
        </p:txBody>
      </p:sp>
      <p:sp>
        <p:nvSpPr>
          <p:cNvPr id="30775" name="Text Box 55"/>
          <p:cNvSpPr txBox="1">
            <a:spLocks noChangeArrowheads="1"/>
          </p:cNvSpPr>
          <p:nvPr/>
        </p:nvSpPr>
        <p:spPr bwMode="auto">
          <a:xfrm>
            <a:off x="35052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16:31</a:t>
            </a:r>
          </a:p>
        </p:txBody>
      </p:sp>
      <p:sp>
        <p:nvSpPr>
          <p:cNvPr id="30776" name="Text Box 56"/>
          <p:cNvSpPr txBox="1">
            <a:spLocks noChangeArrowheads="1"/>
          </p:cNvSpPr>
          <p:nvPr/>
        </p:nvSpPr>
        <p:spPr bwMode="auto">
          <a:xfrm>
            <a:off x="2133600" y="5638800"/>
            <a:ext cx="11430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Rom. 10:17</a:t>
            </a:r>
          </a:p>
        </p:txBody>
      </p:sp>
      <p:sp>
        <p:nvSpPr>
          <p:cNvPr id="30777" name="Text Box 57"/>
          <p:cNvSpPr txBox="1">
            <a:spLocks noChangeArrowheads="1"/>
          </p:cNvSpPr>
          <p:nvPr/>
        </p:nvSpPr>
        <p:spPr bwMode="auto">
          <a:xfrm>
            <a:off x="7391400" y="5638800"/>
            <a:ext cx="12192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Gal. 3:27</a:t>
            </a:r>
          </a:p>
        </p:txBody>
      </p:sp>
      <p:sp>
        <p:nvSpPr>
          <p:cNvPr id="30778" name="Text Box 58"/>
          <p:cNvSpPr txBox="1">
            <a:spLocks noChangeArrowheads="1"/>
          </p:cNvSpPr>
          <p:nvPr/>
        </p:nvSpPr>
        <p:spPr bwMode="auto">
          <a:xfrm>
            <a:off x="3505200" y="5638800"/>
            <a:ext cx="11430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Heb. 11:6</a:t>
            </a:r>
          </a:p>
        </p:txBody>
      </p:sp>
      <p:sp>
        <p:nvSpPr>
          <p:cNvPr id="30779" name="Text Box 59"/>
          <p:cNvSpPr txBox="1">
            <a:spLocks noChangeArrowheads="1"/>
          </p:cNvSpPr>
          <p:nvPr/>
        </p:nvSpPr>
        <p:spPr bwMode="auto">
          <a:xfrm>
            <a:off x="4800600" y="48768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16:33</a:t>
            </a:r>
          </a:p>
        </p:txBody>
      </p:sp>
      <p:sp>
        <p:nvSpPr>
          <p:cNvPr id="30781" name="Text Box 61"/>
          <p:cNvSpPr txBox="1">
            <a:spLocks noChangeArrowheads="1"/>
          </p:cNvSpPr>
          <p:nvPr/>
        </p:nvSpPr>
        <p:spPr bwMode="auto">
          <a:xfrm>
            <a:off x="4800600" y="5638800"/>
            <a:ext cx="11430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Luke 13:3</a:t>
            </a:r>
          </a:p>
        </p:txBody>
      </p:sp>
      <p:sp>
        <p:nvSpPr>
          <p:cNvPr id="30782" name="Text Box 62"/>
          <p:cNvSpPr txBox="1">
            <a:spLocks noChangeArrowheads="1"/>
          </p:cNvSpPr>
          <p:nvPr/>
        </p:nvSpPr>
        <p:spPr bwMode="auto">
          <a:xfrm>
            <a:off x="6096000" y="5638800"/>
            <a:ext cx="1143000" cy="71437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Rom. 10:10</a:t>
            </a:r>
          </a:p>
        </p:txBody>
      </p:sp>
      <p:sp>
        <p:nvSpPr>
          <p:cNvPr id="30783" name="Text Box 63"/>
          <p:cNvSpPr txBox="1">
            <a:spLocks noChangeArrowheads="1"/>
          </p:cNvSpPr>
          <p:nvPr/>
        </p:nvSpPr>
        <p:spPr bwMode="auto">
          <a:xfrm>
            <a:off x="48006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11:18</a:t>
            </a:r>
          </a:p>
        </p:txBody>
      </p:sp>
      <p:sp>
        <p:nvSpPr>
          <p:cNvPr id="30784" name="Text Box 64"/>
          <p:cNvSpPr txBox="1">
            <a:spLocks noChangeArrowheads="1"/>
          </p:cNvSpPr>
          <p:nvPr/>
        </p:nvSpPr>
        <p:spPr bwMode="auto">
          <a:xfrm>
            <a:off x="6096000" y="3048000"/>
            <a:ext cx="11430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10:46</a:t>
            </a:r>
          </a:p>
        </p:txBody>
      </p:sp>
      <p:sp>
        <p:nvSpPr>
          <p:cNvPr id="30785" name="Text Box 65"/>
          <p:cNvSpPr txBox="1">
            <a:spLocks noChangeArrowheads="1"/>
          </p:cNvSpPr>
          <p:nvPr/>
        </p:nvSpPr>
        <p:spPr bwMode="auto">
          <a:xfrm>
            <a:off x="6019800" y="4876800"/>
            <a:ext cx="1219200" cy="403225"/>
          </a:xfrm>
          <a:prstGeom prst="rect">
            <a:avLst/>
          </a:prstGeom>
          <a:noFill/>
          <a:ln w="9525">
            <a:noFill/>
            <a:miter lim="800000"/>
            <a:headEnd/>
            <a:tailEnd/>
          </a:ln>
          <a:effectLst/>
        </p:spPr>
        <p:txBody>
          <a:bodyPr>
            <a:prstTxWarp prst="textNoShape">
              <a:avLst/>
            </a:prstTxWarp>
            <a:spAutoFit/>
          </a:bodyPr>
          <a:lstStyle/>
          <a:p>
            <a:pPr algn="ctr">
              <a:lnSpc>
                <a:spcPct val="85000"/>
              </a:lnSpc>
            </a:pPr>
            <a:r>
              <a:rPr lang="en-US" sz="2400" b="1">
                <a:solidFill>
                  <a:schemeClr val="bg1"/>
                </a:solidFill>
                <a:latin typeface="Arial Narrow" charset="0"/>
              </a:rPr>
              <a:t>16:34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0757"/>
                                        </p:tgtEl>
                                        <p:attrNameLst>
                                          <p:attrName>style.visibility</p:attrName>
                                        </p:attrNameLst>
                                      </p:cBhvr>
                                      <p:to>
                                        <p:strVal val="visible"/>
                                      </p:to>
                                    </p:set>
                                    <p:animEffect transition="in" filter="fade">
                                      <p:cBhvr>
                                        <p:cTn id="7" dur="1000"/>
                                        <p:tgtEl>
                                          <p:spTgt spid="30757"/>
                                        </p:tgtEl>
                                      </p:cBhvr>
                                    </p:animEffect>
                                    <p:anim calcmode="lin" valueType="num">
                                      <p:cBhvr>
                                        <p:cTn id="8" dur="1000" fill="hold"/>
                                        <p:tgtEl>
                                          <p:spTgt spid="30757"/>
                                        </p:tgtEl>
                                        <p:attrNameLst>
                                          <p:attrName>ppt_x</p:attrName>
                                        </p:attrNameLst>
                                      </p:cBhvr>
                                      <p:tavLst>
                                        <p:tav tm="0">
                                          <p:val>
                                            <p:strVal val="#ppt_x"/>
                                          </p:val>
                                        </p:tav>
                                        <p:tav tm="100000">
                                          <p:val>
                                            <p:strVal val="#ppt_x"/>
                                          </p:val>
                                        </p:tav>
                                      </p:tavLst>
                                    </p:anim>
                                    <p:anim calcmode="lin" valueType="num">
                                      <p:cBhvr>
                                        <p:cTn id="9" dur="1000" fill="hold"/>
                                        <p:tgtEl>
                                          <p:spTgt spid="3075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0767"/>
                                        </p:tgtEl>
                                        <p:attrNameLst>
                                          <p:attrName>style.visibility</p:attrName>
                                        </p:attrNameLst>
                                      </p:cBhvr>
                                      <p:to>
                                        <p:strVal val="visible"/>
                                      </p:to>
                                    </p:set>
                                    <p:animEffect transition="in" filter="fade">
                                      <p:cBhvr>
                                        <p:cTn id="14" dur="1000"/>
                                        <p:tgtEl>
                                          <p:spTgt spid="30767"/>
                                        </p:tgtEl>
                                      </p:cBhvr>
                                    </p:animEffect>
                                    <p:anim calcmode="lin" valueType="num">
                                      <p:cBhvr>
                                        <p:cTn id="15" dur="1000" fill="hold"/>
                                        <p:tgtEl>
                                          <p:spTgt spid="30767"/>
                                        </p:tgtEl>
                                        <p:attrNameLst>
                                          <p:attrName>ppt_x</p:attrName>
                                        </p:attrNameLst>
                                      </p:cBhvr>
                                      <p:tavLst>
                                        <p:tav tm="0">
                                          <p:val>
                                            <p:strVal val="#ppt_x"/>
                                          </p:val>
                                        </p:tav>
                                        <p:tav tm="100000">
                                          <p:val>
                                            <p:strVal val="#ppt_x"/>
                                          </p:val>
                                        </p:tav>
                                      </p:tavLst>
                                    </p:anim>
                                    <p:anim calcmode="lin" valueType="num">
                                      <p:cBhvr>
                                        <p:cTn id="16" dur="1000" fill="hold"/>
                                        <p:tgtEl>
                                          <p:spTgt spid="3076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0769"/>
                                        </p:tgtEl>
                                        <p:attrNameLst>
                                          <p:attrName>style.visibility</p:attrName>
                                        </p:attrNameLst>
                                      </p:cBhvr>
                                      <p:to>
                                        <p:strVal val="visible"/>
                                      </p:to>
                                    </p:set>
                                    <p:animEffect transition="in" filter="fade">
                                      <p:cBhvr>
                                        <p:cTn id="21" dur="1000"/>
                                        <p:tgtEl>
                                          <p:spTgt spid="30769"/>
                                        </p:tgtEl>
                                      </p:cBhvr>
                                    </p:animEffect>
                                    <p:anim calcmode="lin" valueType="num">
                                      <p:cBhvr>
                                        <p:cTn id="22" dur="1000" fill="hold"/>
                                        <p:tgtEl>
                                          <p:spTgt spid="30769"/>
                                        </p:tgtEl>
                                        <p:attrNameLst>
                                          <p:attrName>ppt_x</p:attrName>
                                        </p:attrNameLst>
                                      </p:cBhvr>
                                      <p:tavLst>
                                        <p:tav tm="0">
                                          <p:val>
                                            <p:strVal val="#ppt_x"/>
                                          </p:val>
                                        </p:tav>
                                        <p:tav tm="100000">
                                          <p:val>
                                            <p:strVal val="#ppt_x"/>
                                          </p:val>
                                        </p:tav>
                                      </p:tavLst>
                                    </p:anim>
                                    <p:anim calcmode="lin" valueType="num">
                                      <p:cBhvr>
                                        <p:cTn id="23" dur="1000" fill="hold"/>
                                        <p:tgtEl>
                                          <p:spTgt spid="3076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0784"/>
                                        </p:tgtEl>
                                        <p:attrNameLst>
                                          <p:attrName>style.visibility</p:attrName>
                                        </p:attrNameLst>
                                      </p:cBhvr>
                                      <p:to>
                                        <p:strVal val="visible"/>
                                      </p:to>
                                    </p:set>
                                    <p:animEffect transition="in" filter="fade">
                                      <p:cBhvr>
                                        <p:cTn id="28" dur="1000"/>
                                        <p:tgtEl>
                                          <p:spTgt spid="30784"/>
                                        </p:tgtEl>
                                      </p:cBhvr>
                                    </p:animEffect>
                                    <p:anim calcmode="lin" valueType="num">
                                      <p:cBhvr>
                                        <p:cTn id="29" dur="1000" fill="hold"/>
                                        <p:tgtEl>
                                          <p:spTgt spid="30784"/>
                                        </p:tgtEl>
                                        <p:attrNameLst>
                                          <p:attrName>ppt_x</p:attrName>
                                        </p:attrNameLst>
                                      </p:cBhvr>
                                      <p:tavLst>
                                        <p:tav tm="0">
                                          <p:val>
                                            <p:strVal val="#ppt_x"/>
                                          </p:val>
                                        </p:tav>
                                        <p:tav tm="100000">
                                          <p:val>
                                            <p:strVal val="#ppt_x"/>
                                          </p:val>
                                        </p:tav>
                                      </p:tavLst>
                                    </p:anim>
                                    <p:anim calcmode="lin" valueType="num">
                                      <p:cBhvr>
                                        <p:cTn id="30" dur="1000" fill="hold"/>
                                        <p:tgtEl>
                                          <p:spTgt spid="3078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0768"/>
                                        </p:tgtEl>
                                        <p:attrNameLst>
                                          <p:attrName>style.visibility</p:attrName>
                                        </p:attrNameLst>
                                      </p:cBhvr>
                                      <p:to>
                                        <p:strVal val="visible"/>
                                      </p:to>
                                    </p:set>
                                    <p:animEffect transition="in" filter="fade">
                                      <p:cBhvr>
                                        <p:cTn id="35" dur="1000"/>
                                        <p:tgtEl>
                                          <p:spTgt spid="30768"/>
                                        </p:tgtEl>
                                      </p:cBhvr>
                                    </p:animEffect>
                                    <p:anim calcmode="lin" valueType="num">
                                      <p:cBhvr>
                                        <p:cTn id="36" dur="1000" fill="hold"/>
                                        <p:tgtEl>
                                          <p:spTgt spid="30768"/>
                                        </p:tgtEl>
                                        <p:attrNameLst>
                                          <p:attrName>ppt_x</p:attrName>
                                        </p:attrNameLst>
                                      </p:cBhvr>
                                      <p:tavLst>
                                        <p:tav tm="0">
                                          <p:val>
                                            <p:strVal val="#ppt_x"/>
                                          </p:val>
                                        </p:tav>
                                        <p:tav tm="100000">
                                          <p:val>
                                            <p:strVal val="#ppt_x"/>
                                          </p:val>
                                        </p:tav>
                                      </p:tavLst>
                                    </p:anim>
                                    <p:anim calcmode="lin" valueType="num">
                                      <p:cBhvr>
                                        <p:cTn id="37" dur="1000" fill="hold"/>
                                        <p:tgtEl>
                                          <p:spTgt spid="3076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0783"/>
                                        </p:tgtEl>
                                        <p:attrNameLst>
                                          <p:attrName>style.visibility</p:attrName>
                                        </p:attrNameLst>
                                      </p:cBhvr>
                                      <p:to>
                                        <p:strVal val="visible"/>
                                      </p:to>
                                    </p:set>
                                    <p:animEffect transition="in" filter="fade">
                                      <p:cBhvr>
                                        <p:cTn id="42" dur="1000"/>
                                        <p:tgtEl>
                                          <p:spTgt spid="30783"/>
                                        </p:tgtEl>
                                      </p:cBhvr>
                                    </p:animEffect>
                                    <p:anim calcmode="lin" valueType="num">
                                      <p:cBhvr>
                                        <p:cTn id="43" dur="1000" fill="hold"/>
                                        <p:tgtEl>
                                          <p:spTgt spid="30783"/>
                                        </p:tgtEl>
                                        <p:attrNameLst>
                                          <p:attrName>ppt_x</p:attrName>
                                        </p:attrNameLst>
                                      </p:cBhvr>
                                      <p:tavLst>
                                        <p:tav tm="0">
                                          <p:val>
                                            <p:strVal val="#ppt_x"/>
                                          </p:val>
                                        </p:tav>
                                        <p:tav tm="100000">
                                          <p:val>
                                            <p:strVal val="#ppt_x"/>
                                          </p:val>
                                        </p:tav>
                                      </p:tavLst>
                                    </p:anim>
                                    <p:anim calcmode="lin" valueType="num">
                                      <p:cBhvr>
                                        <p:cTn id="44" dur="1000" fill="hold"/>
                                        <p:tgtEl>
                                          <p:spTgt spid="3078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0763"/>
                                        </p:tgtEl>
                                        <p:attrNameLst>
                                          <p:attrName>style.visibility</p:attrName>
                                        </p:attrNameLst>
                                      </p:cBhvr>
                                      <p:to>
                                        <p:strVal val="visible"/>
                                      </p:to>
                                    </p:set>
                                    <p:animEffect transition="in" filter="fade">
                                      <p:cBhvr>
                                        <p:cTn id="49" dur="1000"/>
                                        <p:tgtEl>
                                          <p:spTgt spid="30763"/>
                                        </p:tgtEl>
                                      </p:cBhvr>
                                    </p:animEffect>
                                    <p:anim calcmode="lin" valueType="num">
                                      <p:cBhvr>
                                        <p:cTn id="50" dur="1000" fill="hold"/>
                                        <p:tgtEl>
                                          <p:spTgt spid="30763"/>
                                        </p:tgtEl>
                                        <p:attrNameLst>
                                          <p:attrName>ppt_x</p:attrName>
                                        </p:attrNameLst>
                                      </p:cBhvr>
                                      <p:tavLst>
                                        <p:tav tm="0">
                                          <p:val>
                                            <p:strVal val="#ppt_x"/>
                                          </p:val>
                                        </p:tav>
                                        <p:tav tm="100000">
                                          <p:val>
                                            <p:strVal val="#ppt_x"/>
                                          </p:val>
                                        </p:tav>
                                      </p:tavLst>
                                    </p:anim>
                                    <p:anim calcmode="lin" valueType="num">
                                      <p:cBhvr>
                                        <p:cTn id="51" dur="1000" fill="hold"/>
                                        <p:tgtEl>
                                          <p:spTgt spid="3076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0770"/>
                                        </p:tgtEl>
                                        <p:attrNameLst>
                                          <p:attrName>style.visibility</p:attrName>
                                        </p:attrNameLst>
                                      </p:cBhvr>
                                      <p:to>
                                        <p:strVal val="visible"/>
                                      </p:to>
                                    </p:set>
                                    <p:animEffect transition="in" filter="fade">
                                      <p:cBhvr>
                                        <p:cTn id="56" dur="1000"/>
                                        <p:tgtEl>
                                          <p:spTgt spid="30770"/>
                                        </p:tgtEl>
                                      </p:cBhvr>
                                    </p:animEffect>
                                    <p:anim calcmode="lin" valueType="num">
                                      <p:cBhvr>
                                        <p:cTn id="57" dur="1000" fill="hold"/>
                                        <p:tgtEl>
                                          <p:spTgt spid="30770"/>
                                        </p:tgtEl>
                                        <p:attrNameLst>
                                          <p:attrName>ppt_x</p:attrName>
                                        </p:attrNameLst>
                                      </p:cBhvr>
                                      <p:tavLst>
                                        <p:tav tm="0">
                                          <p:val>
                                            <p:strVal val="#ppt_x"/>
                                          </p:val>
                                        </p:tav>
                                        <p:tav tm="100000">
                                          <p:val>
                                            <p:strVal val="#ppt_x"/>
                                          </p:val>
                                        </p:tav>
                                      </p:tavLst>
                                    </p:anim>
                                    <p:anim calcmode="lin" valueType="num">
                                      <p:cBhvr>
                                        <p:cTn id="58" dur="1000" fill="hold"/>
                                        <p:tgtEl>
                                          <p:spTgt spid="3077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30772"/>
                                        </p:tgtEl>
                                        <p:attrNameLst>
                                          <p:attrName>style.visibility</p:attrName>
                                        </p:attrNameLst>
                                      </p:cBhvr>
                                      <p:to>
                                        <p:strVal val="visible"/>
                                      </p:to>
                                    </p:set>
                                    <p:animEffect transition="in" filter="fade">
                                      <p:cBhvr>
                                        <p:cTn id="63" dur="1000"/>
                                        <p:tgtEl>
                                          <p:spTgt spid="30772"/>
                                        </p:tgtEl>
                                      </p:cBhvr>
                                    </p:animEffect>
                                    <p:anim calcmode="lin" valueType="num">
                                      <p:cBhvr>
                                        <p:cTn id="64" dur="1000" fill="hold"/>
                                        <p:tgtEl>
                                          <p:spTgt spid="30772"/>
                                        </p:tgtEl>
                                        <p:attrNameLst>
                                          <p:attrName>ppt_x</p:attrName>
                                        </p:attrNameLst>
                                      </p:cBhvr>
                                      <p:tavLst>
                                        <p:tav tm="0">
                                          <p:val>
                                            <p:strVal val="#ppt_x"/>
                                          </p:val>
                                        </p:tav>
                                        <p:tav tm="100000">
                                          <p:val>
                                            <p:strVal val="#ppt_x"/>
                                          </p:val>
                                        </p:tav>
                                      </p:tavLst>
                                    </p:anim>
                                    <p:anim calcmode="lin" valueType="num">
                                      <p:cBhvr>
                                        <p:cTn id="65" dur="1000" fill="hold"/>
                                        <p:tgtEl>
                                          <p:spTgt spid="3077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30771"/>
                                        </p:tgtEl>
                                        <p:attrNameLst>
                                          <p:attrName>style.visibility</p:attrName>
                                        </p:attrNameLst>
                                      </p:cBhvr>
                                      <p:to>
                                        <p:strVal val="visible"/>
                                      </p:to>
                                    </p:set>
                                    <p:animEffect transition="in" filter="fade">
                                      <p:cBhvr>
                                        <p:cTn id="70" dur="1000"/>
                                        <p:tgtEl>
                                          <p:spTgt spid="30771"/>
                                        </p:tgtEl>
                                      </p:cBhvr>
                                    </p:animEffect>
                                    <p:anim calcmode="lin" valueType="num">
                                      <p:cBhvr>
                                        <p:cTn id="71" dur="1000" fill="hold"/>
                                        <p:tgtEl>
                                          <p:spTgt spid="30771"/>
                                        </p:tgtEl>
                                        <p:attrNameLst>
                                          <p:attrName>ppt_x</p:attrName>
                                        </p:attrNameLst>
                                      </p:cBhvr>
                                      <p:tavLst>
                                        <p:tav tm="0">
                                          <p:val>
                                            <p:strVal val="#ppt_x"/>
                                          </p:val>
                                        </p:tav>
                                        <p:tav tm="100000">
                                          <p:val>
                                            <p:strVal val="#ppt_x"/>
                                          </p:val>
                                        </p:tav>
                                      </p:tavLst>
                                    </p:anim>
                                    <p:anim calcmode="lin" valueType="num">
                                      <p:cBhvr>
                                        <p:cTn id="72" dur="1000" fill="hold"/>
                                        <p:tgtEl>
                                          <p:spTgt spid="30771"/>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30764"/>
                                        </p:tgtEl>
                                        <p:attrNameLst>
                                          <p:attrName>style.visibility</p:attrName>
                                        </p:attrNameLst>
                                      </p:cBhvr>
                                      <p:to>
                                        <p:strVal val="visible"/>
                                      </p:to>
                                    </p:set>
                                    <p:animEffect transition="in" filter="fade">
                                      <p:cBhvr>
                                        <p:cTn id="77" dur="1000"/>
                                        <p:tgtEl>
                                          <p:spTgt spid="30764"/>
                                        </p:tgtEl>
                                      </p:cBhvr>
                                    </p:animEffect>
                                    <p:anim calcmode="lin" valueType="num">
                                      <p:cBhvr>
                                        <p:cTn id="78" dur="1000" fill="hold"/>
                                        <p:tgtEl>
                                          <p:spTgt spid="30764"/>
                                        </p:tgtEl>
                                        <p:attrNameLst>
                                          <p:attrName>ppt_x</p:attrName>
                                        </p:attrNameLst>
                                      </p:cBhvr>
                                      <p:tavLst>
                                        <p:tav tm="0">
                                          <p:val>
                                            <p:strVal val="#ppt_x"/>
                                          </p:val>
                                        </p:tav>
                                        <p:tav tm="100000">
                                          <p:val>
                                            <p:strVal val="#ppt_x"/>
                                          </p:val>
                                        </p:tav>
                                      </p:tavLst>
                                    </p:anim>
                                    <p:anim calcmode="lin" valueType="num">
                                      <p:cBhvr>
                                        <p:cTn id="79" dur="1000" fill="hold"/>
                                        <p:tgtEl>
                                          <p:spTgt spid="3076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30773"/>
                                        </p:tgtEl>
                                        <p:attrNameLst>
                                          <p:attrName>style.visibility</p:attrName>
                                        </p:attrNameLst>
                                      </p:cBhvr>
                                      <p:to>
                                        <p:strVal val="visible"/>
                                      </p:to>
                                    </p:set>
                                    <p:animEffect transition="in" filter="fade">
                                      <p:cBhvr>
                                        <p:cTn id="84" dur="1000"/>
                                        <p:tgtEl>
                                          <p:spTgt spid="30773"/>
                                        </p:tgtEl>
                                      </p:cBhvr>
                                    </p:animEffect>
                                    <p:anim calcmode="lin" valueType="num">
                                      <p:cBhvr>
                                        <p:cTn id="85" dur="1000" fill="hold"/>
                                        <p:tgtEl>
                                          <p:spTgt spid="30773"/>
                                        </p:tgtEl>
                                        <p:attrNameLst>
                                          <p:attrName>ppt_x</p:attrName>
                                        </p:attrNameLst>
                                      </p:cBhvr>
                                      <p:tavLst>
                                        <p:tav tm="0">
                                          <p:val>
                                            <p:strVal val="#ppt_x"/>
                                          </p:val>
                                        </p:tav>
                                        <p:tav tm="100000">
                                          <p:val>
                                            <p:strVal val="#ppt_x"/>
                                          </p:val>
                                        </p:tav>
                                      </p:tavLst>
                                    </p:anim>
                                    <p:anim calcmode="lin" valueType="num">
                                      <p:cBhvr>
                                        <p:cTn id="86" dur="1000" fill="hold"/>
                                        <p:tgtEl>
                                          <p:spTgt spid="30773"/>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grpId="0" nodeType="clickEffect">
                                  <p:stCondLst>
                                    <p:cond delay="0"/>
                                  </p:stCondLst>
                                  <p:childTnLst>
                                    <p:set>
                                      <p:cBhvr>
                                        <p:cTn id="90" dur="1" fill="hold">
                                          <p:stCondLst>
                                            <p:cond delay="0"/>
                                          </p:stCondLst>
                                        </p:cTn>
                                        <p:tgtEl>
                                          <p:spTgt spid="30775"/>
                                        </p:tgtEl>
                                        <p:attrNameLst>
                                          <p:attrName>style.visibility</p:attrName>
                                        </p:attrNameLst>
                                      </p:cBhvr>
                                      <p:to>
                                        <p:strVal val="visible"/>
                                      </p:to>
                                    </p:set>
                                    <p:animEffect transition="in" filter="fade">
                                      <p:cBhvr>
                                        <p:cTn id="91" dur="1000"/>
                                        <p:tgtEl>
                                          <p:spTgt spid="30775"/>
                                        </p:tgtEl>
                                      </p:cBhvr>
                                    </p:animEffect>
                                    <p:anim calcmode="lin" valueType="num">
                                      <p:cBhvr>
                                        <p:cTn id="92" dur="1000" fill="hold"/>
                                        <p:tgtEl>
                                          <p:spTgt spid="30775"/>
                                        </p:tgtEl>
                                        <p:attrNameLst>
                                          <p:attrName>ppt_x</p:attrName>
                                        </p:attrNameLst>
                                      </p:cBhvr>
                                      <p:tavLst>
                                        <p:tav tm="0">
                                          <p:val>
                                            <p:strVal val="#ppt_x"/>
                                          </p:val>
                                        </p:tav>
                                        <p:tav tm="100000">
                                          <p:val>
                                            <p:strVal val="#ppt_x"/>
                                          </p:val>
                                        </p:tav>
                                      </p:tavLst>
                                    </p:anim>
                                    <p:anim calcmode="lin" valueType="num">
                                      <p:cBhvr>
                                        <p:cTn id="93" dur="1000" fill="hold"/>
                                        <p:tgtEl>
                                          <p:spTgt spid="30775"/>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0" nodeType="clickEffect">
                                  <p:stCondLst>
                                    <p:cond delay="0"/>
                                  </p:stCondLst>
                                  <p:childTnLst>
                                    <p:set>
                                      <p:cBhvr>
                                        <p:cTn id="97" dur="1" fill="hold">
                                          <p:stCondLst>
                                            <p:cond delay="0"/>
                                          </p:stCondLst>
                                        </p:cTn>
                                        <p:tgtEl>
                                          <p:spTgt spid="30779"/>
                                        </p:tgtEl>
                                        <p:attrNameLst>
                                          <p:attrName>style.visibility</p:attrName>
                                        </p:attrNameLst>
                                      </p:cBhvr>
                                      <p:to>
                                        <p:strVal val="visible"/>
                                      </p:to>
                                    </p:set>
                                    <p:animEffect transition="in" filter="fade">
                                      <p:cBhvr>
                                        <p:cTn id="98" dur="1000"/>
                                        <p:tgtEl>
                                          <p:spTgt spid="30779"/>
                                        </p:tgtEl>
                                      </p:cBhvr>
                                    </p:animEffect>
                                    <p:anim calcmode="lin" valueType="num">
                                      <p:cBhvr>
                                        <p:cTn id="99" dur="1000" fill="hold"/>
                                        <p:tgtEl>
                                          <p:spTgt spid="30779"/>
                                        </p:tgtEl>
                                        <p:attrNameLst>
                                          <p:attrName>ppt_x</p:attrName>
                                        </p:attrNameLst>
                                      </p:cBhvr>
                                      <p:tavLst>
                                        <p:tav tm="0">
                                          <p:val>
                                            <p:strVal val="#ppt_x"/>
                                          </p:val>
                                        </p:tav>
                                        <p:tav tm="100000">
                                          <p:val>
                                            <p:strVal val="#ppt_x"/>
                                          </p:val>
                                        </p:tav>
                                      </p:tavLst>
                                    </p:anim>
                                    <p:anim calcmode="lin" valueType="num">
                                      <p:cBhvr>
                                        <p:cTn id="100" dur="1000" fill="hold"/>
                                        <p:tgtEl>
                                          <p:spTgt spid="30779"/>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7" presetClass="entr" presetSubtype="0" fill="hold" grpId="0" nodeType="clickEffect">
                                  <p:stCondLst>
                                    <p:cond delay="0"/>
                                  </p:stCondLst>
                                  <p:childTnLst>
                                    <p:set>
                                      <p:cBhvr>
                                        <p:cTn id="104" dur="1" fill="hold">
                                          <p:stCondLst>
                                            <p:cond delay="0"/>
                                          </p:stCondLst>
                                        </p:cTn>
                                        <p:tgtEl>
                                          <p:spTgt spid="30774"/>
                                        </p:tgtEl>
                                        <p:attrNameLst>
                                          <p:attrName>style.visibility</p:attrName>
                                        </p:attrNameLst>
                                      </p:cBhvr>
                                      <p:to>
                                        <p:strVal val="visible"/>
                                      </p:to>
                                    </p:set>
                                    <p:animEffect transition="in" filter="fade">
                                      <p:cBhvr>
                                        <p:cTn id="105" dur="1000"/>
                                        <p:tgtEl>
                                          <p:spTgt spid="30774"/>
                                        </p:tgtEl>
                                      </p:cBhvr>
                                    </p:animEffect>
                                    <p:anim calcmode="lin" valueType="num">
                                      <p:cBhvr>
                                        <p:cTn id="106" dur="1000" fill="hold"/>
                                        <p:tgtEl>
                                          <p:spTgt spid="30774"/>
                                        </p:tgtEl>
                                        <p:attrNameLst>
                                          <p:attrName>ppt_x</p:attrName>
                                        </p:attrNameLst>
                                      </p:cBhvr>
                                      <p:tavLst>
                                        <p:tav tm="0">
                                          <p:val>
                                            <p:strVal val="#ppt_x"/>
                                          </p:val>
                                        </p:tav>
                                        <p:tav tm="100000">
                                          <p:val>
                                            <p:strVal val="#ppt_x"/>
                                          </p:val>
                                        </p:tav>
                                      </p:tavLst>
                                    </p:anim>
                                    <p:anim calcmode="lin" valueType="num">
                                      <p:cBhvr>
                                        <p:cTn id="107" dur="1000" fill="hold"/>
                                        <p:tgtEl>
                                          <p:spTgt spid="3077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7" presetClass="entr" presetSubtype="0" fill="hold" grpId="0" nodeType="clickEffect">
                                  <p:stCondLst>
                                    <p:cond delay="0"/>
                                  </p:stCondLst>
                                  <p:childTnLst>
                                    <p:set>
                                      <p:cBhvr>
                                        <p:cTn id="111" dur="1" fill="hold">
                                          <p:stCondLst>
                                            <p:cond delay="0"/>
                                          </p:stCondLst>
                                        </p:cTn>
                                        <p:tgtEl>
                                          <p:spTgt spid="30785"/>
                                        </p:tgtEl>
                                        <p:attrNameLst>
                                          <p:attrName>style.visibility</p:attrName>
                                        </p:attrNameLst>
                                      </p:cBhvr>
                                      <p:to>
                                        <p:strVal val="visible"/>
                                      </p:to>
                                    </p:set>
                                    <p:animEffect transition="in" filter="fade">
                                      <p:cBhvr>
                                        <p:cTn id="112" dur="1000"/>
                                        <p:tgtEl>
                                          <p:spTgt spid="30785"/>
                                        </p:tgtEl>
                                      </p:cBhvr>
                                    </p:animEffect>
                                    <p:anim calcmode="lin" valueType="num">
                                      <p:cBhvr>
                                        <p:cTn id="113" dur="1000" fill="hold"/>
                                        <p:tgtEl>
                                          <p:spTgt spid="30785"/>
                                        </p:tgtEl>
                                        <p:attrNameLst>
                                          <p:attrName>ppt_x</p:attrName>
                                        </p:attrNameLst>
                                      </p:cBhvr>
                                      <p:tavLst>
                                        <p:tav tm="0">
                                          <p:val>
                                            <p:strVal val="#ppt_x"/>
                                          </p:val>
                                        </p:tav>
                                        <p:tav tm="100000">
                                          <p:val>
                                            <p:strVal val="#ppt_x"/>
                                          </p:val>
                                        </p:tav>
                                      </p:tavLst>
                                    </p:anim>
                                    <p:anim calcmode="lin" valueType="num">
                                      <p:cBhvr>
                                        <p:cTn id="114" dur="1000" fill="hold"/>
                                        <p:tgtEl>
                                          <p:spTgt spid="30785"/>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7" presetClass="entr" presetSubtype="0" fill="hold" grpId="0" nodeType="clickEffect">
                                  <p:stCondLst>
                                    <p:cond delay="0"/>
                                  </p:stCondLst>
                                  <p:childTnLst>
                                    <p:set>
                                      <p:cBhvr>
                                        <p:cTn id="118" dur="1" fill="hold">
                                          <p:stCondLst>
                                            <p:cond delay="0"/>
                                          </p:stCondLst>
                                        </p:cTn>
                                        <p:tgtEl>
                                          <p:spTgt spid="30765"/>
                                        </p:tgtEl>
                                        <p:attrNameLst>
                                          <p:attrName>style.visibility</p:attrName>
                                        </p:attrNameLst>
                                      </p:cBhvr>
                                      <p:to>
                                        <p:strVal val="visible"/>
                                      </p:to>
                                    </p:set>
                                    <p:animEffect transition="in" filter="fade">
                                      <p:cBhvr>
                                        <p:cTn id="119" dur="1000"/>
                                        <p:tgtEl>
                                          <p:spTgt spid="30765"/>
                                        </p:tgtEl>
                                      </p:cBhvr>
                                    </p:animEffect>
                                    <p:anim calcmode="lin" valueType="num">
                                      <p:cBhvr>
                                        <p:cTn id="120" dur="1000" fill="hold"/>
                                        <p:tgtEl>
                                          <p:spTgt spid="30765"/>
                                        </p:tgtEl>
                                        <p:attrNameLst>
                                          <p:attrName>ppt_x</p:attrName>
                                        </p:attrNameLst>
                                      </p:cBhvr>
                                      <p:tavLst>
                                        <p:tav tm="0">
                                          <p:val>
                                            <p:strVal val="#ppt_x"/>
                                          </p:val>
                                        </p:tav>
                                        <p:tav tm="100000">
                                          <p:val>
                                            <p:strVal val="#ppt_x"/>
                                          </p:val>
                                        </p:tav>
                                      </p:tavLst>
                                    </p:anim>
                                    <p:anim calcmode="lin" valueType="num">
                                      <p:cBhvr>
                                        <p:cTn id="121" dur="1000" fill="hold"/>
                                        <p:tgtEl>
                                          <p:spTgt spid="30765"/>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7" presetClass="entr" presetSubtype="0" fill="hold" grpId="0" nodeType="clickEffect">
                                  <p:stCondLst>
                                    <p:cond delay="0"/>
                                  </p:stCondLst>
                                  <p:childTnLst>
                                    <p:set>
                                      <p:cBhvr>
                                        <p:cTn id="125" dur="1" fill="hold">
                                          <p:stCondLst>
                                            <p:cond delay="0"/>
                                          </p:stCondLst>
                                        </p:cTn>
                                        <p:tgtEl>
                                          <p:spTgt spid="30776"/>
                                        </p:tgtEl>
                                        <p:attrNameLst>
                                          <p:attrName>style.visibility</p:attrName>
                                        </p:attrNameLst>
                                      </p:cBhvr>
                                      <p:to>
                                        <p:strVal val="visible"/>
                                      </p:to>
                                    </p:set>
                                    <p:animEffect transition="in" filter="fade">
                                      <p:cBhvr>
                                        <p:cTn id="126" dur="1000"/>
                                        <p:tgtEl>
                                          <p:spTgt spid="30776"/>
                                        </p:tgtEl>
                                      </p:cBhvr>
                                    </p:animEffect>
                                    <p:anim calcmode="lin" valueType="num">
                                      <p:cBhvr>
                                        <p:cTn id="127" dur="1000" fill="hold"/>
                                        <p:tgtEl>
                                          <p:spTgt spid="30776"/>
                                        </p:tgtEl>
                                        <p:attrNameLst>
                                          <p:attrName>ppt_x</p:attrName>
                                        </p:attrNameLst>
                                      </p:cBhvr>
                                      <p:tavLst>
                                        <p:tav tm="0">
                                          <p:val>
                                            <p:strVal val="#ppt_x"/>
                                          </p:val>
                                        </p:tav>
                                        <p:tav tm="100000">
                                          <p:val>
                                            <p:strVal val="#ppt_x"/>
                                          </p:val>
                                        </p:tav>
                                      </p:tavLst>
                                    </p:anim>
                                    <p:anim calcmode="lin" valueType="num">
                                      <p:cBhvr>
                                        <p:cTn id="128" dur="1000" fill="hold"/>
                                        <p:tgtEl>
                                          <p:spTgt spid="30776"/>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7" presetClass="entr" presetSubtype="0" fill="hold" grpId="0" nodeType="clickEffect">
                                  <p:stCondLst>
                                    <p:cond delay="0"/>
                                  </p:stCondLst>
                                  <p:childTnLst>
                                    <p:set>
                                      <p:cBhvr>
                                        <p:cTn id="132" dur="1" fill="hold">
                                          <p:stCondLst>
                                            <p:cond delay="0"/>
                                          </p:stCondLst>
                                        </p:cTn>
                                        <p:tgtEl>
                                          <p:spTgt spid="30778"/>
                                        </p:tgtEl>
                                        <p:attrNameLst>
                                          <p:attrName>style.visibility</p:attrName>
                                        </p:attrNameLst>
                                      </p:cBhvr>
                                      <p:to>
                                        <p:strVal val="visible"/>
                                      </p:to>
                                    </p:set>
                                    <p:animEffect transition="in" filter="fade">
                                      <p:cBhvr>
                                        <p:cTn id="133" dur="1000"/>
                                        <p:tgtEl>
                                          <p:spTgt spid="30778"/>
                                        </p:tgtEl>
                                      </p:cBhvr>
                                    </p:animEffect>
                                    <p:anim calcmode="lin" valueType="num">
                                      <p:cBhvr>
                                        <p:cTn id="134" dur="1000" fill="hold"/>
                                        <p:tgtEl>
                                          <p:spTgt spid="30778"/>
                                        </p:tgtEl>
                                        <p:attrNameLst>
                                          <p:attrName>ppt_x</p:attrName>
                                        </p:attrNameLst>
                                      </p:cBhvr>
                                      <p:tavLst>
                                        <p:tav tm="0">
                                          <p:val>
                                            <p:strVal val="#ppt_x"/>
                                          </p:val>
                                        </p:tav>
                                        <p:tav tm="100000">
                                          <p:val>
                                            <p:strVal val="#ppt_x"/>
                                          </p:val>
                                        </p:tav>
                                      </p:tavLst>
                                    </p:anim>
                                    <p:anim calcmode="lin" valueType="num">
                                      <p:cBhvr>
                                        <p:cTn id="135" dur="1000" fill="hold"/>
                                        <p:tgtEl>
                                          <p:spTgt spid="30778"/>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7" presetClass="entr" presetSubtype="0" fill="hold" grpId="0" nodeType="clickEffect">
                                  <p:stCondLst>
                                    <p:cond delay="0"/>
                                  </p:stCondLst>
                                  <p:childTnLst>
                                    <p:set>
                                      <p:cBhvr>
                                        <p:cTn id="139" dur="1" fill="hold">
                                          <p:stCondLst>
                                            <p:cond delay="0"/>
                                          </p:stCondLst>
                                        </p:cTn>
                                        <p:tgtEl>
                                          <p:spTgt spid="30781"/>
                                        </p:tgtEl>
                                        <p:attrNameLst>
                                          <p:attrName>style.visibility</p:attrName>
                                        </p:attrNameLst>
                                      </p:cBhvr>
                                      <p:to>
                                        <p:strVal val="visible"/>
                                      </p:to>
                                    </p:set>
                                    <p:animEffect transition="in" filter="fade">
                                      <p:cBhvr>
                                        <p:cTn id="140" dur="1000"/>
                                        <p:tgtEl>
                                          <p:spTgt spid="30781"/>
                                        </p:tgtEl>
                                      </p:cBhvr>
                                    </p:animEffect>
                                    <p:anim calcmode="lin" valueType="num">
                                      <p:cBhvr>
                                        <p:cTn id="141" dur="1000" fill="hold"/>
                                        <p:tgtEl>
                                          <p:spTgt spid="30781"/>
                                        </p:tgtEl>
                                        <p:attrNameLst>
                                          <p:attrName>ppt_x</p:attrName>
                                        </p:attrNameLst>
                                      </p:cBhvr>
                                      <p:tavLst>
                                        <p:tav tm="0">
                                          <p:val>
                                            <p:strVal val="#ppt_x"/>
                                          </p:val>
                                        </p:tav>
                                        <p:tav tm="100000">
                                          <p:val>
                                            <p:strVal val="#ppt_x"/>
                                          </p:val>
                                        </p:tav>
                                      </p:tavLst>
                                    </p:anim>
                                    <p:anim calcmode="lin" valueType="num">
                                      <p:cBhvr>
                                        <p:cTn id="142" dur="1000" fill="hold"/>
                                        <p:tgtEl>
                                          <p:spTgt spid="30781"/>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7" presetClass="entr" presetSubtype="0" fill="hold" grpId="0" nodeType="clickEffect">
                                  <p:stCondLst>
                                    <p:cond delay="0"/>
                                  </p:stCondLst>
                                  <p:childTnLst>
                                    <p:set>
                                      <p:cBhvr>
                                        <p:cTn id="146" dur="1" fill="hold">
                                          <p:stCondLst>
                                            <p:cond delay="0"/>
                                          </p:stCondLst>
                                        </p:cTn>
                                        <p:tgtEl>
                                          <p:spTgt spid="30782"/>
                                        </p:tgtEl>
                                        <p:attrNameLst>
                                          <p:attrName>style.visibility</p:attrName>
                                        </p:attrNameLst>
                                      </p:cBhvr>
                                      <p:to>
                                        <p:strVal val="visible"/>
                                      </p:to>
                                    </p:set>
                                    <p:animEffect transition="in" filter="fade">
                                      <p:cBhvr>
                                        <p:cTn id="147" dur="1000"/>
                                        <p:tgtEl>
                                          <p:spTgt spid="30782"/>
                                        </p:tgtEl>
                                      </p:cBhvr>
                                    </p:animEffect>
                                    <p:anim calcmode="lin" valueType="num">
                                      <p:cBhvr>
                                        <p:cTn id="148" dur="1000" fill="hold"/>
                                        <p:tgtEl>
                                          <p:spTgt spid="30782"/>
                                        </p:tgtEl>
                                        <p:attrNameLst>
                                          <p:attrName>ppt_x</p:attrName>
                                        </p:attrNameLst>
                                      </p:cBhvr>
                                      <p:tavLst>
                                        <p:tav tm="0">
                                          <p:val>
                                            <p:strVal val="#ppt_x"/>
                                          </p:val>
                                        </p:tav>
                                        <p:tav tm="100000">
                                          <p:val>
                                            <p:strVal val="#ppt_x"/>
                                          </p:val>
                                        </p:tav>
                                      </p:tavLst>
                                    </p:anim>
                                    <p:anim calcmode="lin" valueType="num">
                                      <p:cBhvr>
                                        <p:cTn id="149" dur="1000" fill="hold"/>
                                        <p:tgtEl>
                                          <p:spTgt spid="30782"/>
                                        </p:tgtEl>
                                        <p:attrNameLst>
                                          <p:attrName>ppt_y</p:attrName>
                                        </p:attrNameLst>
                                      </p:cBhvr>
                                      <p:tavLst>
                                        <p:tav tm="0">
                                          <p:val>
                                            <p:strVal val="#ppt_y-.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7" presetClass="entr" presetSubtype="0" fill="hold" grpId="0" nodeType="clickEffect">
                                  <p:stCondLst>
                                    <p:cond delay="0"/>
                                  </p:stCondLst>
                                  <p:childTnLst>
                                    <p:set>
                                      <p:cBhvr>
                                        <p:cTn id="153" dur="1" fill="hold">
                                          <p:stCondLst>
                                            <p:cond delay="0"/>
                                          </p:stCondLst>
                                        </p:cTn>
                                        <p:tgtEl>
                                          <p:spTgt spid="30777"/>
                                        </p:tgtEl>
                                        <p:attrNameLst>
                                          <p:attrName>style.visibility</p:attrName>
                                        </p:attrNameLst>
                                      </p:cBhvr>
                                      <p:to>
                                        <p:strVal val="visible"/>
                                      </p:to>
                                    </p:set>
                                    <p:animEffect transition="in" filter="fade">
                                      <p:cBhvr>
                                        <p:cTn id="154" dur="1000"/>
                                        <p:tgtEl>
                                          <p:spTgt spid="30777"/>
                                        </p:tgtEl>
                                      </p:cBhvr>
                                    </p:animEffect>
                                    <p:anim calcmode="lin" valueType="num">
                                      <p:cBhvr>
                                        <p:cTn id="155" dur="1000" fill="hold"/>
                                        <p:tgtEl>
                                          <p:spTgt spid="30777"/>
                                        </p:tgtEl>
                                        <p:attrNameLst>
                                          <p:attrName>ppt_x</p:attrName>
                                        </p:attrNameLst>
                                      </p:cBhvr>
                                      <p:tavLst>
                                        <p:tav tm="0">
                                          <p:val>
                                            <p:strVal val="#ppt_x"/>
                                          </p:val>
                                        </p:tav>
                                        <p:tav tm="100000">
                                          <p:val>
                                            <p:strVal val="#ppt_x"/>
                                          </p:val>
                                        </p:tav>
                                      </p:tavLst>
                                    </p:anim>
                                    <p:anim calcmode="lin" valueType="num">
                                      <p:cBhvr>
                                        <p:cTn id="156" dur="1000" fill="hold"/>
                                        <p:tgtEl>
                                          <p:spTgt spid="307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7" grpId="0"/>
      <p:bldP spid="30763" grpId="0"/>
      <p:bldP spid="30764" grpId="0"/>
      <p:bldP spid="30765" grpId="0"/>
      <p:bldP spid="30767" grpId="0"/>
      <p:bldP spid="30768" grpId="0"/>
      <p:bldP spid="30769" grpId="0"/>
      <p:bldP spid="30770" grpId="0"/>
      <p:bldP spid="30771" grpId="0"/>
      <p:bldP spid="30772" grpId="0"/>
      <p:bldP spid="30773" grpId="0"/>
      <p:bldP spid="30774" grpId="0"/>
      <p:bldP spid="30775" grpId="0"/>
      <p:bldP spid="30776" grpId="0"/>
      <p:bldP spid="30777" grpId="0"/>
      <p:bldP spid="30778" grpId="0"/>
      <p:bldP spid="30779" grpId="0"/>
      <p:bldP spid="30781" grpId="0"/>
      <p:bldP spid="30782" grpId="0"/>
      <p:bldP spid="30783" grpId="0"/>
      <p:bldP spid="30784" grpId="0"/>
      <p:bldP spid="30785"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74638"/>
            <a:ext cx="8001000" cy="1143000"/>
          </a:xfrm>
        </p:spPr>
        <p:txBody>
          <a:bodyPr/>
          <a:lstStyle/>
          <a:p>
            <a:pPr algn="l">
              <a:lnSpc>
                <a:spcPct val="90000"/>
              </a:lnSpc>
            </a:pPr>
            <a:r>
              <a:rPr lang="en-US" sz="4000"/>
              <a:t>Conversions </a:t>
            </a:r>
            <a:br>
              <a:rPr lang="en-US" sz="4000"/>
            </a:br>
            <a:r>
              <a:rPr lang="en-US" sz="4000"/>
              <a:t>  in the Book of Acts</a:t>
            </a:r>
          </a:p>
        </p:txBody>
      </p:sp>
      <p:sp>
        <p:nvSpPr>
          <p:cNvPr id="36867" name="Rectangle 3"/>
          <p:cNvSpPr>
            <a:spLocks noGrp="1" noChangeArrowheads="1"/>
          </p:cNvSpPr>
          <p:nvPr>
            <p:ph type="body" idx="1"/>
          </p:nvPr>
        </p:nvSpPr>
        <p:spPr/>
        <p:txBody>
          <a:bodyPr/>
          <a:lstStyle/>
          <a:p>
            <a:pPr marL="0" indent="0">
              <a:lnSpc>
                <a:spcPct val="125000"/>
              </a:lnSpc>
              <a:spcBef>
                <a:spcPct val="30000"/>
              </a:spcBef>
              <a:spcAft>
                <a:spcPct val="30000"/>
              </a:spcAft>
              <a:buFontTx/>
              <a:buNone/>
            </a:pPr>
            <a:endParaRPr lang="en-US" sz="2000" i="1"/>
          </a:p>
          <a:p>
            <a:pPr marL="0" indent="0" algn="ctr">
              <a:lnSpc>
                <a:spcPct val="125000"/>
              </a:lnSpc>
              <a:spcBef>
                <a:spcPct val="30000"/>
              </a:spcBef>
              <a:spcAft>
                <a:spcPct val="30000"/>
              </a:spcAft>
              <a:buFontTx/>
              <a:buNone/>
            </a:pPr>
            <a:r>
              <a:rPr lang="en-US" sz="4800" i="1"/>
              <a:t>Have You Been Converted  to Christ?</a:t>
            </a:r>
          </a:p>
        </p:txBody>
      </p:sp>
      <p:pic>
        <p:nvPicPr>
          <p:cNvPr id="36868" name="Picture 4" descr="12apostles"/>
          <p:cNvPicPr>
            <a:picLocks noChangeAspect="1" noChangeArrowheads="1"/>
          </p:cNvPicPr>
          <p:nvPr/>
        </p:nvPicPr>
        <p:blipFill>
          <a:blip r:embed="rId3"/>
          <a:srcRect/>
          <a:stretch>
            <a:fillRect/>
          </a:stretch>
        </p:blipFill>
        <p:spPr bwMode="auto">
          <a:xfrm>
            <a:off x="6248400" y="228600"/>
            <a:ext cx="2024063" cy="2752725"/>
          </a:xfrm>
          <a:prstGeom prst="rect">
            <a:avLst/>
          </a:prstGeom>
          <a:noFill/>
          <a:ln w="25400">
            <a:solidFill>
              <a:schemeClr val="bg1"/>
            </a:solid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6867">
                                            <p:txEl>
                                              <p:pRg st="1" end="1"/>
                                            </p:txEl>
                                          </p:spTgt>
                                        </p:tgtEl>
                                        <p:attrNameLst>
                                          <p:attrName>style.visibility</p:attrName>
                                        </p:attrNameLst>
                                      </p:cBhvr>
                                      <p:to>
                                        <p:strVal val="visible"/>
                                      </p:to>
                                    </p:set>
                                    <p:animEffect transition="in" filter="fade">
                                      <p:cBhvr>
                                        <p:cTn id="7" dur="1000"/>
                                        <p:tgtEl>
                                          <p:spTgt spid="36867">
                                            <p:txEl>
                                              <p:pRg st="1" end="1"/>
                                            </p:txEl>
                                          </p:spTgt>
                                        </p:tgtEl>
                                      </p:cBhvr>
                                    </p:animEffect>
                                    <p:anim calcmode="lin" valueType="num">
                                      <p:cBhvr>
                                        <p:cTn id="8" dur="10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68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TotalTime>
  <Words>452</Words>
  <Application>Microsoft Macintosh PowerPoint</Application>
  <PresentationFormat>On-screen Show (4:3)</PresentationFormat>
  <Paragraphs>82</Paragraphs>
  <Slides>7</Slides>
  <Notes>7</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Default Design</vt:lpstr>
      <vt:lpstr>The Great     Commission</vt:lpstr>
      <vt:lpstr>The Great     Commission</vt:lpstr>
      <vt:lpstr>The Great     Commission</vt:lpstr>
      <vt:lpstr>Conversions    in the Book of Acts</vt:lpstr>
      <vt:lpstr>Conversions in the Book of Acts</vt:lpstr>
      <vt:lpstr>Conversions in the Book of Acts</vt:lpstr>
      <vt:lpstr>Conversions    in the Book of Acts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Conversions    in the Book of Acts</dc:title>
  <dc:creator>Olsen Park church</dc:creator>
  <cp:lastModifiedBy>Kyle Pope</cp:lastModifiedBy>
  <cp:revision>13</cp:revision>
  <dcterms:created xsi:type="dcterms:W3CDTF">2018-11-19T02:53:51Z</dcterms:created>
  <dcterms:modified xsi:type="dcterms:W3CDTF">2018-11-19T02:54:04Z</dcterms:modified>
</cp:coreProperties>
</file>