
<file path=[Content_Types].xml><?xml version="1.0" encoding="utf-8"?>
<Types xmlns="http://schemas.openxmlformats.org/package/2006/content-types">
  <Override PartName="/ppt/notesSlides/notesSlide5.xml" ContentType="application/vnd.openxmlformats-officedocument.presentationml.notesSlide+xml"/>
  <Override PartName="/ppt/slideLayouts/slideLayout1.xml" ContentType="application/vnd.openxmlformats-officedocument.presentationml.slideLayout+xml"/>
  <Default Extension="rels" ContentType="application/vnd.openxmlformats-package.relationships+xml"/>
  <Default Extension="jpeg" ContentType="image/jpeg"/>
  <Default Extension="xml" ContentType="application/xml"/>
  <Override PartName="/ppt/notesSlides/notesSlide3.xml" ContentType="application/vnd.openxmlformats-officedocument.presentationml.notesSlide+xml"/>
  <Override PartName="/ppt/tableStyles.xml" ContentType="application/vnd.openxmlformats-officedocument.presentationml.tableStyles+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notesSlides/notesSlide6.xml" ContentType="application/vnd.openxmlformats-officedocument.presentationml.notesSlide+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notesSlides/notesSlide4.xml" ContentType="application/vnd.openxmlformats-officedocument.presentationml.notes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2.xml" ContentType="application/vnd.openxmlformats-officedocument.presentationml.notes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SpecialPlsOnTitleSld="0" saveSubsetFonts="1" autoCompressPictures="0">
  <p:sldMasterIdLst>
    <p:sldMasterId id="2147483648" r:id="rId1"/>
  </p:sldMasterIdLst>
  <p:notesMasterIdLst>
    <p:notesMasterId r:id="rId8"/>
  </p:notesMasterIdLst>
  <p:sldIdLst>
    <p:sldId id="259" r:id="rId2"/>
    <p:sldId id="257" r:id="rId3"/>
    <p:sldId id="258" r:id="rId4"/>
    <p:sldId id="260" r:id="rId5"/>
    <p:sldId id="261" r:id="rId6"/>
    <p:sldId id="262" r:id="rId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457200" rtl="0" eaLnBrk="1" latinLnBrk="0" hangingPunct="1">
      <a:defRPr kern="1200">
        <a:solidFill>
          <a:schemeClr val="tx1"/>
        </a:solidFill>
        <a:latin typeface="Arial" charset="0"/>
        <a:ea typeface="+mn-ea"/>
        <a:cs typeface="+mn-cs"/>
      </a:defRPr>
    </a:lvl6pPr>
    <a:lvl7pPr marL="2743200" algn="l" defTabSz="457200" rtl="0" eaLnBrk="1" latinLnBrk="0" hangingPunct="1">
      <a:defRPr kern="1200">
        <a:solidFill>
          <a:schemeClr val="tx1"/>
        </a:solidFill>
        <a:latin typeface="Arial" charset="0"/>
        <a:ea typeface="+mn-ea"/>
        <a:cs typeface="+mn-cs"/>
      </a:defRPr>
    </a:lvl7pPr>
    <a:lvl8pPr marL="3200400" algn="l" defTabSz="457200" rtl="0" eaLnBrk="1" latinLnBrk="0" hangingPunct="1">
      <a:defRPr kern="1200">
        <a:solidFill>
          <a:schemeClr val="tx1"/>
        </a:solidFill>
        <a:latin typeface="Arial" charset="0"/>
        <a:ea typeface="+mn-ea"/>
        <a:cs typeface="+mn-cs"/>
      </a:defRPr>
    </a:lvl8pPr>
    <a:lvl9pPr marL="3657600" algn="l" defTabSz="4572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0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p:cViewPr varScale="1">
        <p:scale>
          <a:sx n="94" d="100"/>
          <a:sy n="94" d="100"/>
        </p:scale>
        <p:origin x="-65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7F2E16E-5AAB-8845-A74C-718CAE899B19}"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ＭＳ Ｐゴシック" charset="-128"/>
        <a:cs typeface="+mn-cs"/>
      </a:defRPr>
    </a:lvl2pPr>
    <a:lvl3pPr marL="914400" algn="l" rtl="0" fontAlgn="base">
      <a:spcBef>
        <a:spcPct val="30000"/>
      </a:spcBef>
      <a:spcAft>
        <a:spcPct val="0"/>
      </a:spcAft>
      <a:defRPr sz="1200" kern="1200">
        <a:solidFill>
          <a:schemeClr val="tx1"/>
        </a:solidFill>
        <a:latin typeface="Arial" charset="0"/>
        <a:ea typeface="ＭＳ Ｐゴシック" charset="-128"/>
        <a:cs typeface="+mn-cs"/>
      </a:defRPr>
    </a:lvl3pPr>
    <a:lvl4pPr marL="1371600" algn="l" rtl="0" fontAlgn="base">
      <a:spcBef>
        <a:spcPct val="30000"/>
      </a:spcBef>
      <a:spcAft>
        <a:spcPct val="0"/>
      </a:spcAft>
      <a:defRPr sz="1200" kern="1200">
        <a:solidFill>
          <a:schemeClr val="tx1"/>
        </a:solidFill>
        <a:latin typeface="Arial" charset="0"/>
        <a:ea typeface="ＭＳ Ｐゴシック" charset="-128"/>
        <a:cs typeface="+mn-cs"/>
      </a:defRPr>
    </a:lvl4pPr>
    <a:lvl5pPr marL="1828800" algn="l" rtl="0" fontAlgn="base">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9FC3DD2-B7FF-4C4A-8DAA-DA3280C2B41E}" type="slidenum">
              <a:rPr lang="en-US"/>
              <a:pPr/>
              <a:t>1</a:t>
            </a:fld>
            <a:endParaRPr lang="en-US"/>
          </a:p>
        </p:txBody>
      </p:sp>
      <p:sp>
        <p:nvSpPr>
          <p:cNvPr id="11266" name="Rectangle 2"/>
          <p:cNvSpPr>
            <a:spLocks noGrp="1" noRot="1" noChangeAspect="1" noChangeArrowheads="1" noTextEdit="1"/>
          </p:cNvSpPr>
          <p:nvPr>
            <p:ph type="sldImg"/>
          </p:nvPr>
        </p:nvSpPr>
        <p:spPr>
          <a:ln/>
        </p:spPr>
      </p:sp>
      <p:sp>
        <p:nvSpPr>
          <p:cNvPr id="112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7A5AA7-5245-624C-BEF7-CAF9DFB1567A}" type="slidenum">
              <a:rPr lang="en-US"/>
              <a:pPr/>
              <a:t>2</a:t>
            </a:fld>
            <a:endParaRPr lang="en-US"/>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EB7EEAC-9E47-354F-A25D-D040F566E6CB}" type="slidenum">
              <a:rPr lang="en-US"/>
              <a:pPr/>
              <a:t>3</a:t>
            </a:fld>
            <a:endParaRPr lang="en-US"/>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8ED53C6-F26E-7A43-AC18-DC2FD6EC1F2A}" type="slidenum">
              <a:rPr lang="en-US"/>
              <a:pPr/>
              <a:t>4</a:t>
            </a:fld>
            <a:endParaRPr lang="en-US"/>
          </a:p>
        </p:txBody>
      </p:sp>
      <p:sp>
        <p:nvSpPr>
          <p:cNvPr id="13314" name="Rectangle 2"/>
          <p:cNvSpPr>
            <a:spLocks noGrp="1" noRot="1" noChangeAspect="1" noChangeArrowheads="1" noTextEdit="1"/>
          </p:cNvSpPr>
          <p:nvPr>
            <p:ph type="sldImg"/>
          </p:nvPr>
        </p:nvSpPr>
        <p:spPr>
          <a:ln/>
        </p:spPr>
      </p:sp>
      <p:sp>
        <p:nvSpPr>
          <p:cNvPr id="133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D9D8489-FBF4-5142-B696-0E17C57026D1}" type="slidenum">
              <a:rPr lang="en-US"/>
              <a:pPr/>
              <a:t>5</a:t>
            </a:fld>
            <a:endParaRPr lang="en-US"/>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E4DB0BC-DB09-9F4D-8E61-BA10A5C13573}" type="slidenum">
              <a:rPr lang="en-US"/>
              <a:pPr/>
              <a:t>6</a:t>
            </a:fld>
            <a:endParaRPr lang="en-US"/>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685800" y="2130425"/>
            <a:ext cx="7772400" cy="1470025"/>
          </a:xfrm>
        </p:spPr>
        <p:txBody>
          <a:bodyPr/>
          <a:lstStyle>
            <a:lvl1pPr>
              <a:defRPr b="0"/>
            </a:lvl1pPr>
          </a:lstStyle>
          <a:p>
            <a:r>
              <a:rPr lang="en-US"/>
              <a:t>Click to edit Master title style</a:t>
            </a:r>
          </a:p>
        </p:txBody>
      </p:sp>
      <p:sp>
        <p:nvSpPr>
          <p:cNvPr id="409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100" name="Rectangle 4"/>
          <p:cNvSpPr>
            <a:spLocks noGrp="1" noChangeArrowheads="1"/>
          </p:cNvSpPr>
          <p:nvPr>
            <p:ph type="dt" sz="half" idx="2"/>
          </p:nvPr>
        </p:nvSpPr>
        <p:spPr bwMode="auto">
          <a:xfrm>
            <a:off x="457200" y="6245225"/>
            <a:ext cx="2133600" cy="47625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sz="1400">
                <a:solidFill>
                  <a:schemeClr val="bg1"/>
                </a:solidFill>
              </a:defRPr>
            </a:lvl1pPr>
          </a:lstStyle>
          <a:p>
            <a:fld id="{C050347C-25BD-2848-BD87-C7D9335713AD}" type="datetime1">
              <a:rPr lang="en-US"/>
              <a:pPr/>
              <a:t>4/3/18</a:t>
            </a:fld>
            <a:endParaRPr lang="en-US"/>
          </a:p>
        </p:txBody>
      </p:sp>
      <p:sp>
        <p:nvSpPr>
          <p:cNvPr id="4101" name="Rectangle 5"/>
          <p:cNvSpPr>
            <a:spLocks noGrp="1" noChangeArrowheads="1"/>
          </p:cNvSpPr>
          <p:nvPr>
            <p:ph type="ftr" sz="quarter" idx="3"/>
          </p:nvPr>
        </p:nvSpPr>
        <p:spPr bwMode="auto">
          <a:xfrm>
            <a:off x="3124200" y="6245225"/>
            <a:ext cx="2895600" cy="47625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ctr">
              <a:defRPr sz="1400">
                <a:solidFill>
                  <a:schemeClr val="bg1"/>
                </a:solidFill>
              </a:defRPr>
            </a:lvl1pPr>
          </a:lstStyle>
          <a:p>
            <a:r>
              <a:rPr lang="en-US"/>
              <a:t>copyright 2006 www.brainybetty.com; All Rights Reserved.</a:t>
            </a:r>
          </a:p>
        </p:txBody>
      </p:sp>
      <p:sp>
        <p:nvSpPr>
          <p:cNvPr id="4102" name="Rectangle 6"/>
          <p:cNvSpPr>
            <a:spLocks noGrp="1" noChangeArrowheads="1"/>
          </p:cNvSpPr>
          <p:nvPr>
            <p:ph type="sldNum" sz="quarter" idx="4"/>
          </p:nvPr>
        </p:nvSpPr>
        <p:spPr bwMode="auto">
          <a:xfrm>
            <a:off x="6553200" y="6245225"/>
            <a:ext cx="2133600" cy="47625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fld id="{C945B2A9-B20F-5442-96AF-4F177639E71F}"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50" y="152400"/>
            <a:ext cx="2076450" cy="62023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152400"/>
            <a:ext cx="6076950" cy="62023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447800" y="1828800"/>
            <a:ext cx="35433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3500" y="1828800"/>
            <a:ext cx="35433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4" Type="http://schemas.openxmlformats.org/officeDocument/2006/relationships/image" Target="../media/image2.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31" name="Rectangle 7"/>
          <p:cNvSpPr>
            <a:spLocks noChangeArrowheads="1"/>
          </p:cNvSpPr>
          <p:nvPr userDrawn="1"/>
        </p:nvSpPr>
        <p:spPr bwMode="auto">
          <a:xfrm>
            <a:off x="0" y="0"/>
            <a:ext cx="9144000" cy="1447800"/>
          </a:xfrm>
          <a:prstGeom prst="rect">
            <a:avLst/>
          </a:prstGeom>
          <a:solidFill>
            <a:srgbClr val="FF0000">
              <a:alpha val="42000"/>
            </a:srgbClr>
          </a:solidFill>
          <a:ln w="9525">
            <a:solidFill>
              <a:schemeClr val="tx1"/>
            </a:solidFill>
            <a:miter lim="800000"/>
            <a:headEnd/>
            <a:tailEnd/>
          </a:ln>
          <a:effectLst/>
        </p:spPr>
        <p:txBody>
          <a:bodyPr wrap="none" anchor="ctr">
            <a:prstTxWarp prst="textNoShape">
              <a:avLst/>
            </a:prstTxWarp>
          </a:bodyPr>
          <a:lstStyle/>
          <a:p>
            <a:endParaRPr lang="en-US"/>
          </a:p>
        </p:txBody>
      </p:sp>
      <p:sp>
        <p:nvSpPr>
          <p:cNvPr id="1026" name="Rectangle 2"/>
          <p:cNvSpPr>
            <a:spLocks noGrp="1" noChangeArrowheads="1"/>
          </p:cNvSpPr>
          <p:nvPr>
            <p:ph type="title"/>
          </p:nvPr>
        </p:nvSpPr>
        <p:spPr bwMode="auto">
          <a:xfrm>
            <a:off x="381000" y="152400"/>
            <a:ext cx="83058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1447800" y="1828800"/>
            <a:ext cx="72390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34" name="Picture 10" descr="leaf%20border"/>
          <p:cNvPicPr>
            <a:picLocks noChangeAspect="1" noChangeArrowheads="1"/>
          </p:cNvPicPr>
          <p:nvPr userDrawn="1"/>
        </p:nvPicPr>
        <p:blipFill>
          <a:blip r:embed="rId14"/>
          <a:srcRect l="20695" r="17766"/>
          <a:stretch>
            <a:fillRect/>
          </a:stretch>
        </p:blipFill>
        <p:spPr bwMode="auto">
          <a:xfrm>
            <a:off x="0" y="1447800"/>
            <a:ext cx="1295400" cy="5410200"/>
          </a:xfrm>
          <a:prstGeom prst="rect">
            <a:avLst/>
          </a:prstGeom>
          <a:noFill/>
        </p:spPr>
      </p:pic>
      <p:sp>
        <p:nvSpPr>
          <p:cNvPr id="1035" name="Line 11"/>
          <p:cNvSpPr>
            <a:spLocks noChangeShapeType="1"/>
          </p:cNvSpPr>
          <p:nvPr userDrawn="1"/>
        </p:nvSpPr>
        <p:spPr bwMode="auto">
          <a:xfrm>
            <a:off x="0" y="1447800"/>
            <a:ext cx="9144000" cy="0"/>
          </a:xfrm>
          <a:prstGeom prst="line">
            <a:avLst/>
          </a:prstGeom>
          <a:noFill/>
          <a:ln w="50800">
            <a:solidFill>
              <a:srgbClr val="C0C0C0"/>
            </a:solidFill>
            <a:round/>
            <a:headEnd/>
            <a:tailEnd/>
          </a:ln>
          <a:effectLst/>
        </p:spPr>
        <p:txBody>
          <a:bodyPr>
            <a:prstTxWarp prst="textNoShape">
              <a:avLst/>
            </a:prstTxWarp>
          </a:bodyP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rtl="0" fontAlgn="base">
        <a:spcBef>
          <a:spcPct val="0"/>
        </a:spcBef>
        <a:spcAft>
          <a:spcPct val="0"/>
        </a:spcAft>
        <a:defRPr sz="4400" b="1">
          <a:solidFill>
            <a:schemeClr val="bg1"/>
          </a:solidFill>
          <a:latin typeface="+mj-lt"/>
          <a:ea typeface="+mj-ea"/>
          <a:cs typeface="+mj-cs"/>
        </a:defRPr>
      </a:lvl1pPr>
      <a:lvl2pPr algn="ctr" rtl="0" fontAlgn="base">
        <a:spcBef>
          <a:spcPct val="0"/>
        </a:spcBef>
        <a:spcAft>
          <a:spcPct val="0"/>
        </a:spcAft>
        <a:defRPr sz="4400" b="1">
          <a:solidFill>
            <a:schemeClr val="bg1"/>
          </a:solidFill>
          <a:latin typeface="Arial" charset="0"/>
        </a:defRPr>
      </a:lvl2pPr>
      <a:lvl3pPr algn="ctr" rtl="0" fontAlgn="base">
        <a:spcBef>
          <a:spcPct val="0"/>
        </a:spcBef>
        <a:spcAft>
          <a:spcPct val="0"/>
        </a:spcAft>
        <a:defRPr sz="4400" b="1">
          <a:solidFill>
            <a:schemeClr val="bg1"/>
          </a:solidFill>
          <a:latin typeface="Arial" charset="0"/>
        </a:defRPr>
      </a:lvl3pPr>
      <a:lvl4pPr algn="ctr" rtl="0" fontAlgn="base">
        <a:spcBef>
          <a:spcPct val="0"/>
        </a:spcBef>
        <a:spcAft>
          <a:spcPct val="0"/>
        </a:spcAft>
        <a:defRPr sz="4400" b="1">
          <a:solidFill>
            <a:schemeClr val="bg1"/>
          </a:solidFill>
          <a:latin typeface="Arial" charset="0"/>
        </a:defRPr>
      </a:lvl4pPr>
      <a:lvl5pPr algn="ctr" rtl="0" fontAlgn="base">
        <a:spcBef>
          <a:spcPct val="0"/>
        </a:spcBef>
        <a:spcAft>
          <a:spcPct val="0"/>
        </a:spcAft>
        <a:defRPr sz="4400" b="1">
          <a:solidFill>
            <a:schemeClr val="bg1"/>
          </a:solidFill>
          <a:latin typeface="Arial" charset="0"/>
        </a:defRPr>
      </a:lvl5pPr>
      <a:lvl6pPr marL="457200" algn="ctr" rtl="0" fontAlgn="base">
        <a:spcBef>
          <a:spcPct val="0"/>
        </a:spcBef>
        <a:spcAft>
          <a:spcPct val="0"/>
        </a:spcAft>
        <a:defRPr sz="4400" b="1">
          <a:solidFill>
            <a:schemeClr val="bg1"/>
          </a:solidFill>
          <a:latin typeface="Arial" charset="0"/>
        </a:defRPr>
      </a:lvl6pPr>
      <a:lvl7pPr marL="914400" algn="ctr" rtl="0" fontAlgn="base">
        <a:spcBef>
          <a:spcPct val="0"/>
        </a:spcBef>
        <a:spcAft>
          <a:spcPct val="0"/>
        </a:spcAft>
        <a:defRPr sz="4400" b="1">
          <a:solidFill>
            <a:schemeClr val="bg1"/>
          </a:solidFill>
          <a:latin typeface="Arial" charset="0"/>
        </a:defRPr>
      </a:lvl7pPr>
      <a:lvl8pPr marL="1371600" algn="ctr" rtl="0" fontAlgn="base">
        <a:spcBef>
          <a:spcPct val="0"/>
        </a:spcBef>
        <a:spcAft>
          <a:spcPct val="0"/>
        </a:spcAft>
        <a:defRPr sz="4400" b="1">
          <a:solidFill>
            <a:schemeClr val="bg1"/>
          </a:solidFill>
          <a:latin typeface="Arial" charset="0"/>
        </a:defRPr>
      </a:lvl8pPr>
      <a:lvl9pPr marL="1828800" algn="ctr" rtl="0" fontAlgn="base">
        <a:spcBef>
          <a:spcPct val="0"/>
        </a:spcBef>
        <a:spcAft>
          <a:spcPct val="0"/>
        </a:spcAft>
        <a:defRPr sz="4400" b="1">
          <a:solidFill>
            <a:schemeClr val="bg1"/>
          </a:solidFill>
          <a:latin typeface="Arial" charset="0"/>
        </a:defRPr>
      </a:lvl9pPr>
    </p:titleStyle>
    <p:bodyStyle>
      <a:lvl1pPr marL="342900" indent="-342900" algn="l" rtl="0" fontAlgn="base">
        <a:spcBef>
          <a:spcPct val="20000"/>
        </a:spcBef>
        <a:spcAft>
          <a:spcPct val="0"/>
        </a:spcAft>
        <a:buChar char="•"/>
        <a:defRPr sz="3200">
          <a:solidFill>
            <a:schemeClr val="bg1"/>
          </a:solidFill>
          <a:latin typeface="+mn-lt"/>
          <a:ea typeface="+mn-ea"/>
          <a:cs typeface="+mn-cs"/>
        </a:defRPr>
      </a:lvl1pPr>
      <a:lvl2pPr marL="742950" indent="-285750" algn="l" rtl="0" fontAlgn="base">
        <a:spcBef>
          <a:spcPct val="20000"/>
        </a:spcBef>
        <a:spcAft>
          <a:spcPct val="0"/>
        </a:spcAft>
        <a:buChar char="–"/>
        <a:defRPr sz="2800">
          <a:solidFill>
            <a:schemeClr val="bg1"/>
          </a:solidFill>
          <a:latin typeface="+mn-lt"/>
          <a:ea typeface="ＭＳ Ｐゴシック" charset="-128"/>
        </a:defRPr>
      </a:lvl2pPr>
      <a:lvl3pPr marL="1143000" indent="-228600" algn="l" rtl="0" fontAlgn="base">
        <a:spcBef>
          <a:spcPct val="20000"/>
        </a:spcBef>
        <a:spcAft>
          <a:spcPct val="0"/>
        </a:spcAft>
        <a:buChar char="•"/>
        <a:defRPr sz="2400">
          <a:solidFill>
            <a:schemeClr val="bg1"/>
          </a:solidFill>
          <a:latin typeface="+mn-lt"/>
          <a:ea typeface="ＭＳ Ｐゴシック" charset="-128"/>
        </a:defRPr>
      </a:lvl3pPr>
      <a:lvl4pPr marL="1600200" indent="-228600" algn="l" rtl="0" fontAlgn="base">
        <a:spcBef>
          <a:spcPct val="20000"/>
        </a:spcBef>
        <a:spcAft>
          <a:spcPct val="0"/>
        </a:spcAft>
        <a:buChar char="–"/>
        <a:defRPr sz="2000">
          <a:solidFill>
            <a:schemeClr val="bg1"/>
          </a:solidFill>
          <a:latin typeface="+mn-lt"/>
          <a:ea typeface="ＭＳ Ｐゴシック" charset="-128"/>
        </a:defRPr>
      </a:lvl4pPr>
      <a:lvl5pPr marL="2057400" indent="-228600" algn="l" rtl="0" fontAlgn="base">
        <a:spcBef>
          <a:spcPct val="20000"/>
        </a:spcBef>
        <a:spcAft>
          <a:spcPct val="0"/>
        </a:spcAft>
        <a:buChar char="»"/>
        <a:defRPr sz="2000">
          <a:solidFill>
            <a:schemeClr val="bg1"/>
          </a:solidFill>
          <a:latin typeface="+mn-lt"/>
          <a:ea typeface="ＭＳ Ｐゴシック" charset="-128"/>
        </a:defRPr>
      </a:lvl5pPr>
      <a:lvl6pPr marL="2514600" indent="-228600" algn="l" rtl="0" fontAlgn="base">
        <a:spcBef>
          <a:spcPct val="20000"/>
        </a:spcBef>
        <a:spcAft>
          <a:spcPct val="0"/>
        </a:spcAft>
        <a:buChar char="»"/>
        <a:defRPr sz="2000">
          <a:solidFill>
            <a:schemeClr val="bg1"/>
          </a:solidFill>
          <a:latin typeface="+mn-lt"/>
          <a:ea typeface="ＭＳ Ｐゴシック" charset="-128"/>
        </a:defRPr>
      </a:lvl6pPr>
      <a:lvl7pPr marL="2971800" indent="-228600" algn="l" rtl="0" fontAlgn="base">
        <a:spcBef>
          <a:spcPct val="20000"/>
        </a:spcBef>
        <a:spcAft>
          <a:spcPct val="0"/>
        </a:spcAft>
        <a:buChar char="»"/>
        <a:defRPr sz="2000">
          <a:solidFill>
            <a:schemeClr val="bg1"/>
          </a:solidFill>
          <a:latin typeface="+mn-lt"/>
          <a:ea typeface="ＭＳ Ｐゴシック" charset="-128"/>
        </a:defRPr>
      </a:lvl7pPr>
      <a:lvl8pPr marL="3429000" indent="-228600" algn="l" rtl="0" fontAlgn="base">
        <a:spcBef>
          <a:spcPct val="20000"/>
        </a:spcBef>
        <a:spcAft>
          <a:spcPct val="0"/>
        </a:spcAft>
        <a:buChar char="»"/>
        <a:defRPr sz="2000">
          <a:solidFill>
            <a:schemeClr val="bg1"/>
          </a:solidFill>
          <a:latin typeface="+mn-lt"/>
          <a:ea typeface="ＭＳ Ｐゴシック" charset="-128"/>
        </a:defRPr>
      </a:lvl8pPr>
      <a:lvl9pPr marL="3886200" indent="-228600" algn="l" rtl="0" fontAlgn="base">
        <a:spcBef>
          <a:spcPct val="20000"/>
        </a:spcBef>
        <a:spcAft>
          <a:spcPct val="0"/>
        </a:spcAft>
        <a:buChar char="»"/>
        <a:defRPr sz="2000">
          <a:solidFill>
            <a:schemeClr val="bg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t>Ephesians 4:20-27</a:t>
            </a:r>
          </a:p>
        </p:txBody>
      </p:sp>
      <p:sp>
        <p:nvSpPr>
          <p:cNvPr id="10243" name="Rectangle 3"/>
          <p:cNvSpPr>
            <a:spLocks noGrp="1" noChangeArrowheads="1"/>
          </p:cNvSpPr>
          <p:nvPr>
            <p:ph type="body" idx="1"/>
          </p:nvPr>
        </p:nvSpPr>
        <p:spPr/>
        <p:txBody>
          <a:bodyPr/>
          <a:lstStyle/>
          <a:p>
            <a:pPr indent="1588">
              <a:buFontTx/>
              <a:buNone/>
            </a:pPr>
            <a:r>
              <a:rPr lang="en-US"/>
              <a:t>“But you have not so learned Christ, if indeed you have heard Him and have been taught by Him, as the truth is in Jesus: that you put off, concerning your former conduct, the old man which grows corrupt according to the deceitful lusts, and be renewed in the spirit of your mind, and that you put on the new man…”</a:t>
            </a:r>
          </a:p>
          <a:p>
            <a:pPr indent="1588">
              <a:buFontTx/>
              <a:buNone/>
            </a:pPr>
            <a:endParaRPr lang="en-US"/>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0242"/>
                                        </p:tgtEl>
                                        <p:attrNameLst>
                                          <p:attrName>style.visibility</p:attrName>
                                        </p:attrNameLst>
                                      </p:cBhvr>
                                      <p:to>
                                        <p:strVal val="visible"/>
                                      </p:to>
                                    </p:set>
                                    <p:anim calcmode="lin" valueType="num">
                                      <p:cBhvr>
                                        <p:cTn id="7" dur="1000" fill="hold"/>
                                        <p:tgtEl>
                                          <p:spTgt spid="10242"/>
                                        </p:tgtEl>
                                        <p:attrNameLst>
                                          <p:attrName>ppt_x</p:attrName>
                                        </p:attrNameLst>
                                      </p:cBhvr>
                                      <p:tavLst>
                                        <p:tav tm="0">
                                          <p:val>
                                            <p:strVal val="#ppt_x-.2"/>
                                          </p:val>
                                        </p:tav>
                                        <p:tav tm="100000">
                                          <p:val>
                                            <p:strVal val="#ppt_x"/>
                                          </p:val>
                                        </p:tav>
                                      </p:tavLst>
                                    </p:anim>
                                    <p:anim calcmode="lin" valueType="num">
                                      <p:cBhvr>
                                        <p:cTn id="8" dur="1000" fill="hold"/>
                                        <p:tgtEl>
                                          <p:spTgt spid="10242"/>
                                        </p:tgtEl>
                                        <p:attrNameLst>
                                          <p:attrName>ppt_y</p:attrName>
                                        </p:attrNameLst>
                                      </p:cBhvr>
                                      <p:tavLst>
                                        <p:tav tm="0">
                                          <p:val>
                                            <p:strVal val="#ppt_y"/>
                                          </p:val>
                                        </p:tav>
                                        <p:tav tm="100000">
                                          <p:val>
                                            <p:strVal val="#ppt_y"/>
                                          </p:val>
                                        </p:tav>
                                      </p:tavLst>
                                    </p:anim>
                                    <p:animEffect transition="in" filter="wipe(right)" prLst="gradientSize: 0.1">
                                      <p:cBhvr>
                                        <p:cTn id="9" dur="1000"/>
                                        <p:tgtEl>
                                          <p:spTgt spid="1024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243">
                                            <p:txEl>
                                              <p:pRg st="0" end="0"/>
                                            </p:txEl>
                                          </p:spTgt>
                                        </p:tgtEl>
                                        <p:attrNameLst>
                                          <p:attrName>style.visibility</p:attrName>
                                        </p:attrNameLst>
                                      </p:cBhvr>
                                      <p:to>
                                        <p:strVal val="visible"/>
                                      </p:to>
                                    </p:set>
                                    <p:animEffect transition="in" filter="fade">
                                      <p:cBhvr>
                                        <p:cTn id="14" dur="1000"/>
                                        <p:tgtEl>
                                          <p:spTgt spid="10243">
                                            <p:txEl>
                                              <p:pRg st="0" end="0"/>
                                            </p:txEl>
                                          </p:spTgt>
                                        </p:tgtEl>
                                      </p:cBhvr>
                                    </p:animEffect>
                                    <p:anim calcmode="lin" valueType="num">
                                      <p:cBhvr>
                                        <p:cTn id="15" dur="1000" fill="hold"/>
                                        <p:tgtEl>
                                          <p:spTgt spid="1024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024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P spid="10243" grpId="0" build="p"/>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a:t>Ephesians 4:20-27</a:t>
            </a:r>
          </a:p>
        </p:txBody>
      </p:sp>
      <p:sp>
        <p:nvSpPr>
          <p:cNvPr id="5123" name="Rectangle 3"/>
          <p:cNvSpPr>
            <a:spLocks noGrp="1" noChangeArrowheads="1"/>
          </p:cNvSpPr>
          <p:nvPr>
            <p:ph type="body" idx="1"/>
          </p:nvPr>
        </p:nvSpPr>
        <p:spPr/>
        <p:txBody>
          <a:bodyPr/>
          <a:lstStyle/>
          <a:p>
            <a:pPr indent="1588">
              <a:buFontTx/>
              <a:buNone/>
            </a:pPr>
            <a:r>
              <a:rPr lang="en-US" dirty="0"/>
              <a:t>“…which was created according to God, in true righteousness and holiness. Therefore, putting away lying, Let each one of you speak truth with his neighbor, for we are members of one another. Be angry, and do not sin": do not let the sun go down on your wrath, nor give place to the </a:t>
            </a:r>
            <a:r>
              <a:rPr lang="en-US" dirty="0" smtClean="0"/>
              <a:t>devil” </a:t>
            </a:r>
            <a:r>
              <a:rPr lang="en-US" dirty="0"/>
              <a:t>(NKJV).</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fade">
                                      <p:cBhvr>
                                        <p:cTn id="7" dur="1000"/>
                                        <p:tgtEl>
                                          <p:spTgt spid="5123">
                                            <p:txEl>
                                              <p:pRg st="0" end="0"/>
                                            </p:txEl>
                                          </p:spTgt>
                                        </p:tgtEl>
                                      </p:cBhvr>
                                    </p:animEffect>
                                    <p:anim calcmode="lin" valueType="num">
                                      <p:cBhvr>
                                        <p:cTn id="8" dur="1000" fill="hold"/>
                                        <p:tgtEl>
                                          <p:spTgt spid="512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12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t>“Be Angry and Do Not Sin”</a:t>
            </a:r>
          </a:p>
        </p:txBody>
      </p:sp>
      <p:sp>
        <p:nvSpPr>
          <p:cNvPr id="8195" name="Rectangle 3"/>
          <p:cNvSpPr>
            <a:spLocks noGrp="1" noChangeArrowheads="1"/>
          </p:cNvSpPr>
          <p:nvPr>
            <p:ph type="body" idx="1"/>
          </p:nvPr>
        </p:nvSpPr>
        <p:spPr>
          <a:xfrm>
            <a:off x="1447800" y="1828800"/>
            <a:ext cx="7239000" cy="4800600"/>
          </a:xfrm>
        </p:spPr>
        <p:txBody>
          <a:bodyPr/>
          <a:lstStyle/>
          <a:p>
            <a:pPr marL="609600" indent="-609600">
              <a:buFontTx/>
              <a:buAutoNum type="romanUcPeriod"/>
            </a:pPr>
            <a:r>
              <a:rPr lang="en-US" sz="3800" b="1" dirty="0"/>
              <a:t>“Be Angry and Do Not Sin.”</a:t>
            </a:r>
            <a:endParaRPr lang="en-US" sz="3800" b="1" dirty="0" smtClean="0"/>
          </a:p>
          <a:p>
            <a:pPr marL="1111250" lvl="1" indent="-533400">
              <a:buFontTx/>
              <a:buAutoNum type="alphaUcPeriod"/>
            </a:pPr>
            <a:r>
              <a:rPr lang="en-US" sz="3600" b="1" dirty="0" smtClean="0"/>
              <a:t>  Is </a:t>
            </a:r>
            <a:r>
              <a:rPr lang="en-US" sz="3600" b="1" dirty="0"/>
              <a:t>Anger a sin?</a:t>
            </a:r>
            <a:endParaRPr lang="en-US" sz="3600" b="1" dirty="0" smtClean="0"/>
          </a:p>
          <a:p>
            <a:pPr marL="1682750" lvl="2" indent="-457200">
              <a:buFontTx/>
              <a:buAutoNum type="arabicPeriod"/>
            </a:pPr>
            <a:r>
              <a:rPr lang="en-US" sz="3200" b="1" dirty="0" smtClean="0"/>
              <a:t>Anger </a:t>
            </a:r>
            <a:r>
              <a:rPr lang="en-US" sz="3200" b="1" dirty="0"/>
              <a:t>of God (Deut 29:</a:t>
            </a:r>
            <a:r>
              <a:rPr lang="en-US" sz="3200" b="1" dirty="0" smtClean="0"/>
              <a:t>27)</a:t>
            </a:r>
            <a:r>
              <a:rPr lang="en-US" sz="3200" b="1" dirty="0"/>
              <a:t>.</a:t>
            </a:r>
            <a:endParaRPr lang="en-US" sz="3200" b="1" dirty="0" smtClean="0"/>
          </a:p>
          <a:p>
            <a:pPr marL="1682750" lvl="2" indent="-457200">
              <a:buFontTx/>
              <a:buAutoNum type="arabicPeriod"/>
            </a:pPr>
            <a:r>
              <a:rPr lang="en-US" sz="3200" b="1" dirty="0" smtClean="0"/>
              <a:t>Jesus</a:t>
            </a:r>
            <a:r>
              <a:rPr lang="en-US" sz="3200" b="1" dirty="0"/>
              <a:t>’ anger (Mark 3:1-5; Heb 4:15).</a:t>
            </a:r>
          </a:p>
          <a:p>
            <a:pPr marL="1682750" lvl="2" indent="-457200">
              <a:buFontTx/>
              <a:buAutoNum type="arabicPeriod"/>
            </a:pPr>
            <a:r>
              <a:rPr lang="en-US" sz="3200" b="1" dirty="0"/>
              <a:t>Anger is not sinful in itself.</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8194"/>
                                        </p:tgtEl>
                                        <p:attrNameLst>
                                          <p:attrName>style.visibility</p:attrName>
                                        </p:attrNameLst>
                                      </p:cBhvr>
                                      <p:to>
                                        <p:strVal val="visible"/>
                                      </p:to>
                                    </p:set>
                                    <p:anim calcmode="lin" valueType="num">
                                      <p:cBhvr>
                                        <p:cTn id="7" dur="1000" fill="hold"/>
                                        <p:tgtEl>
                                          <p:spTgt spid="8194"/>
                                        </p:tgtEl>
                                        <p:attrNameLst>
                                          <p:attrName>ppt_x</p:attrName>
                                        </p:attrNameLst>
                                      </p:cBhvr>
                                      <p:tavLst>
                                        <p:tav tm="0">
                                          <p:val>
                                            <p:strVal val="#ppt_x-.2"/>
                                          </p:val>
                                        </p:tav>
                                        <p:tav tm="100000">
                                          <p:val>
                                            <p:strVal val="#ppt_x"/>
                                          </p:val>
                                        </p:tav>
                                      </p:tavLst>
                                    </p:anim>
                                    <p:anim calcmode="lin" valueType="num">
                                      <p:cBhvr>
                                        <p:cTn id="8" dur="1000" fill="hold"/>
                                        <p:tgtEl>
                                          <p:spTgt spid="8194"/>
                                        </p:tgtEl>
                                        <p:attrNameLst>
                                          <p:attrName>ppt_y</p:attrName>
                                        </p:attrNameLst>
                                      </p:cBhvr>
                                      <p:tavLst>
                                        <p:tav tm="0">
                                          <p:val>
                                            <p:strVal val="#ppt_y"/>
                                          </p:val>
                                        </p:tav>
                                        <p:tav tm="100000">
                                          <p:val>
                                            <p:strVal val="#ppt_y"/>
                                          </p:val>
                                        </p:tav>
                                      </p:tavLst>
                                    </p:anim>
                                    <p:animEffect transition="in" filter="wipe(right)" prLst="gradientSize: 0.1">
                                      <p:cBhvr>
                                        <p:cTn id="9" dur="1000"/>
                                        <p:tgtEl>
                                          <p:spTgt spid="8194"/>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8195">
                                            <p:txEl>
                                              <p:pRg st="0" end="0"/>
                                            </p:txEl>
                                          </p:spTgt>
                                        </p:tgtEl>
                                        <p:attrNameLst>
                                          <p:attrName>style.visibility</p:attrName>
                                        </p:attrNameLst>
                                      </p:cBhvr>
                                      <p:to>
                                        <p:strVal val="visible"/>
                                      </p:to>
                                    </p:set>
                                    <p:anim calcmode="lin" valueType="num">
                                      <p:cBhvr>
                                        <p:cTn id="14" dur="1000" fill="hold"/>
                                        <p:tgtEl>
                                          <p:spTgt spid="8195">
                                            <p:txEl>
                                              <p:pRg st="0" end="0"/>
                                            </p:txEl>
                                          </p:spTgt>
                                        </p:tgtEl>
                                        <p:attrNameLst>
                                          <p:attrName>ppt_w</p:attrName>
                                        </p:attrNameLst>
                                      </p:cBhvr>
                                      <p:tavLst>
                                        <p:tav tm="0">
                                          <p:val>
                                            <p:strVal val="#ppt_w*0.70"/>
                                          </p:val>
                                        </p:tav>
                                        <p:tav tm="100000">
                                          <p:val>
                                            <p:strVal val="#ppt_w"/>
                                          </p:val>
                                        </p:tav>
                                      </p:tavLst>
                                    </p:anim>
                                    <p:anim calcmode="lin" valueType="num">
                                      <p:cBhvr>
                                        <p:cTn id="15" dur="1000" fill="hold"/>
                                        <p:tgtEl>
                                          <p:spTgt spid="8195">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819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8195">
                                            <p:txEl>
                                              <p:pRg st="1" end="1"/>
                                            </p:txEl>
                                          </p:spTgt>
                                        </p:tgtEl>
                                        <p:attrNameLst>
                                          <p:attrName>style.visibility</p:attrName>
                                        </p:attrNameLst>
                                      </p:cBhvr>
                                      <p:to>
                                        <p:strVal val="visible"/>
                                      </p:to>
                                    </p:set>
                                    <p:animEffect transition="in" filter="fade">
                                      <p:cBhvr>
                                        <p:cTn id="21" dur="1000"/>
                                        <p:tgtEl>
                                          <p:spTgt spid="8195">
                                            <p:txEl>
                                              <p:pRg st="1" end="1"/>
                                            </p:txEl>
                                          </p:spTgt>
                                        </p:tgtEl>
                                      </p:cBhvr>
                                    </p:animEffect>
                                    <p:anim calcmode="lin" valueType="num">
                                      <p:cBhvr>
                                        <p:cTn id="22" dur="1000" fill="hold"/>
                                        <p:tgtEl>
                                          <p:spTgt spid="8195">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819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8195">
                                            <p:txEl>
                                              <p:pRg st="2" end="2"/>
                                            </p:txEl>
                                          </p:spTgt>
                                        </p:tgtEl>
                                        <p:attrNameLst>
                                          <p:attrName>style.visibility</p:attrName>
                                        </p:attrNameLst>
                                      </p:cBhvr>
                                      <p:to>
                                        <p:strVal val="visible"/>
                                      </p:to>
                                    </p:set>
                                    <p:animEffect transition="in" filter="fade">
                                      <p:cBhvr>
                                        <p:cTn id="28" dur="1000"/>
                                        <p:tgtEl>
                                          <p:spTgt spid="8195">
                                            <p:txEl>
                                              <p:pRg st="2" end="2"/>
                                            </p:txEl>
                                          </p:spTgt>
                                        </p:tgtEl>
                                      </p:cBhvr>
                                    </p:animEffect>
                                    <p:anim calcmode="lin" valueType="num">
                                      <p:cBhvr>
                                        <p:cTn id="29" dur="1000" fill="hold"/>
                                        <p:tgtEl>
                                          <p:spTgt spid="8195">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819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8195">
                                            <p:txEl>
                                              <p:pRg st="3" end="3"/>
                                            </p:txEl>
                                          </p:spTgt>
                                        </p:tgtEl>
                                        <p:attrNameLst>
                                          <p:attrName>style.visibility</p:attrName>
                                        </p:attrNameLst>
                                      </p:cBhvr>
                                      <p:to>
                                        <p:strVal val="visible"/>
                                      </p:to>
                                    </p:set>
                                    <p:animEffect transition="in" filter="fade">
                                      <p:cBhvr>
                                        <p:cTn id="35" dur="1000"/>
                                        <p:tgtEl>
                                          <p:spTgt spid="8195">
                                            <p:txEl>
                                              <p:pRg st="3" end="3"/>
                                            </p:txEl>
                                          </p:spTgt>
                                        </p:tgtEl>
                                      </p:cBhvr>
                                    </p:animEffect>
                                    <p:anim calcmode="lin" valueType="num">
                                      <p:cBhvr>
                                        <p:cTn id="36" dur="1000" fill="hold"/>
                                        <p:tgtEl>
                                          <p:spTgt spid="8195">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819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8195">
                                            <p:txEl>
                                              <p:pRg st="4" end="4"/>
                                            </p:txEl>
                                          </p:spTgt>
                                        </p:tgtEl>
                                        <p:attrNameLst>
                                          <p:attrName>style.visibility</p:attrName>
                                        </p:attrNameLst>
                                      </p:cBhvr>
                                      <p:to>
                                        <p:strVal val="visible"/>
                                      </p:to>
                                    </p:set>
                                    <p:animEffect transition="in" filter="fade">
                                      <p:cBhvr>
                                        <p:cTn id="42" dur="1000"/>
                                        <p:tgtEl>
                                          <p:spTgt spid="8195">
                                            <p:txEl>
                                              <p:pRg st="4" end="4"/>
                                            </p:txEl>
                                          </p:spTgt>
                                        </p:tgtEl>
                                      </p:cBhvr>
                                    </p:animEffect>
                                    <p:anim calcmode="lin" valueType="num">
                                      <p:cBhvr>
                                        <p:cTn id="43" dur="1000" fill="hold"/>
                                        <p:tgtEl>
                                          <p:spTgt spid="8195">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819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t>“Be Angry and Do Not Sin”</a:t>
            </a:r>
          </a:p>
        </p:txBody>
      </p:sp>
      <p:sp>
        <p:nvSpPr>
          <p:cNvPr id="12291" name="Rectangle 3"/>
          <p:cNvSpPr>
            <a:spLocks noGrp="1" noChangeArrowheads="1"/>
          </p:cNvSpPr>
          <p:nvPr>
            <p:ph type="body" idx="1"/>
          </p:nvPr>
        </p:nvSpPr>
        <p:spPr>
          <a:xfrm>
            <a:off x="1447800" y="1828800"/>
            <a:ext cx="7239000" cy="4800600"/>
          </a:xfrm>
        </p:spPr>
        <p:txBody>
          <a:bodyPr/>
          <a:lstStyle/>
          <a:p>
            <a:pPr marL="609600" indent="-609600">
              <a:buFontTx/>
              <a:buAutoNum type="romanUcPeriod"/>
            </a:pPr>
            <a:r>
              <a:rPr lang="en-US" sz="3800" b="1" dirty="0"/>
              <a:t>“Be Angry and Do Not Sin.”</a:t>
            </a:r>
          </a:p>
          <a:p>
            <a:pPr marL="1111250" lvl="1" indent="-533400">
              <a:buFontTx/>
              <a:buAutoNum type="alphaUcPeriod" startAt="2"/>
            </a:pPr>
            <a:r>
              <a:rPr lang="en-US" sz="3200" b="1" dirty="0"/>
              <a:t>There is a relationship between anger and unrighteousness.</a:t>
            </a:r>
          </a:p>
          <a:p>
            <a:pPr marL="1682750" lvl="2" indent="-457200">
              <a:buFontTx/>
              <a:buAutoNum type="arabicPeriod"/>
            </a:pPr>
            <a:r>
              <a:rPr lang="en-US" sz="2800" b="1" dirty="0"/>
              <a:t>Proverbs 14:17; 14:29;</a:t>
            </a:r>
            <a:r>
              <a:rPr lang="en-US" sz="2800" b="1" dirty="0" smtClean="0"/>
              <a:t> 29</a:t>
            </a:r>
            <a:r>
              <a:rPr lang="en-US" sz="2800" b="1" dirty="0"/>
              <a:t>:22</a:t>
            </a:r>
          </a:p>
          <a:p>
            <a:pPr marL="1682750" lvl="2" indent="-457200">
              <a:buFontTx/>
              <a:buAutoNum type="arabicPeriod"/>
            </a:pPr>
            <a:r>
              <a:rPr lang="en-US" sz="2800" b="1" dirty="0"/>
              <a:t> Ecclesiastes 7:9</a:t>
            </a:r>
          </a:p>
          <a:p>
            <a:pPr marL="1682750" lvl="2" indent="-457200">
              <a:buFontTx/>
              <a:buAutoNum type="arabicPeriod"/>
            </a:pPr>
            <a:r>
              <a:rPr lang="en-US" sz="2800" b="1" dirty="0"/>
              <a:t>James 1:19-20</a:t>
            </a:r>
          </a:p>
          <a:p>
            <a:pPr marL="1682750" lvl="2" indent="-457200">
              <a:buFontTx/>
              <a:buAutoNum type="arabicPeriod"/>
            </a:pPr>
            <a:r>
              <a:rPr lang="en-US" sz="2800" b="1" dirty="0"/>
              <a:t>Matthew 5:21-22</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animEffect transition="in" filter="fade">
                                      <p:cBhvr>
                                        <p:cTn id="7" dur="1000"/>
                                        <p:tgtEl>
                                          <p:spTgt spid="12291">
                                            <p:txEl>
                                              <p:pRg st="1" end="1"/>
                                            </p:txEl>
                                          </p:spTgt>
                                        </p:tgtEl>
                                      </p:cBhvr>
                                    </p:animEffect>
                                    <p:anim calcmode="lin" valueType="num">
                                      <p:cBhvr>
                                        <p:cTn id="8" dur="1000" fill="hold"/>
                                        <p:tgtEl>
                                          <p:spTgt spid="12291">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229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2291">
                                            <p:txEl>
                                              <p:pRg st="2" end="2"/>
                                            </p:txEl>
                                          </p:spTgt>
                                        </p:tgtEl>
                                        <p:attrNameLst>
                                          <p:attrName>style.visibility</p:attrName>
                                        </p:attrNameLst>
                                      </p:cBhvr>
                                      <p:to>
                                        <p:strVal val="visible"/>
                                      </p:to>
                                    </p:set>
                                    <p:animEffect transition="in" filter="fade">
                                      <p:cBhvr>
                                        <p:cTn id="14" dur="1000"/>
                                        <p:tgtEl>
                                          <p:spTgt spid="12291">
                                            <p:txEl>
                                              <p:pRg st="2" end="2"/>
                                            </p:txEl>
                                          </p:spTgt>
                                        </p:tgtEl>
                                      </p:cBhvr>
                                    </p:animEffect>
                                    <p:anim calcmode="lin" valueType="num">
                                      <p:cBhvr>
                                        <p:cTn id="15" dur="1000" fill="hold"/>
                                        <p:tgtEl>
                                          <p:spTgt spid="12291">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229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2291">
                                            <p:txEl>
                                              <p:pRg st="3" end="3"/>
                                            </p:txEl>
                                          </p:spTgt>
                                        </p:tgtEl>
                                        <p:attrNameLst>
                                          <p:attrName>style.visibility</p:attrName>
                                        </p:attrNameLst>
                                      </p:cBhvr>
                                      <p:to>
                                        <p:strVal val="visible"/>
                                      </p:to>
                                    </p:set>
                                    <p:animEffect transition="in" filter="fade">
                                      <p:cBhvr>
                                        <p:cTn id="21" dur="1000"/>
                                        <p:tgtEl>
                                          <p:spTgt spid="12291">
                                            <p:txEl>
                                              <p:pRg st="3" end="3"/>
                                            </p:txEl>
                                          </p:spTgt>
                                        </p:tgtEl>
                                      </p:cBhvr>
                                    </p:animEffect>
                                    <p:anim calcmode="lin" valueType="num">
                                      <p:cBhvr>
                                        <p:cTn id="22" dur="1000" fill="hold"/>
                                        <p:tgtEl>
                                          <p:spTgt spid="12291">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229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2291">
                                            <p:txEl>
                                              <p:pRg st="4" end="4"/>
                                            </p:txEl>
                                          </p:spTgt>
                                        </p:tgtEl>
                                        <p:attrNameLst>
                                          <p:attrName>style.visibility</p:attrName>
                                        </p:attrNameLst>
                                      </p:cBhvr>
                                      <p:to>
                                        <p:strVal val="visible"/>
                                      </p:to>
                                    </p:set>
                                    <p:animEffect transition="in" filter="fade">
                                      <p:cBhvr>
                                        <p:cTn id="28" dur="1000"/>
                                        <p:tgtEl>
                                          <p:spTgt spid="12291">
                                            <p:txEl>
                                              <p:pRg st="4" end="4"/>
                                            </p:txEl>
                                          </p:spTgt>
                                        </p:tgtEl>
                                      </p:cBhvr>
                                    </p:animEffect>
                                    <p:anim calcmode="lin" valueType="num">
                                      <p:cBhvr>
                                        <p:cTn id="29" dur="1000" fill="hold"/>
                                        <p:tgtEl>
                                          <p:spTgt spid="12291">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1229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2291">
                                            <p:txEl>
                                              <p:pRg st="5" end="5"/>
                                            </p:txEl>
                                          </p:spTgt>
                                        </p:tgtEl>
                                        <p:attrNameLst>
                                          <p:attrName>style.visibility</p:attrName>
                                        </p:attrNameLst>
                                      </p:cBhvr>
                                      <p:to>
                                        <p:strVal val="visible"/>
                                      </p:to>
                                    </p:set>
                                    <p:animEffect transition="in" filter="fade">
                                      <p:cBhvr>
                                        <p:cTn id="35" dur="1000"/>
                                        <p:tgtEl>
                                          <p:spTgt spid="12291">
                                            <p:txEl>
                                              <p:pRg st="5" end="5"/>
                                            </p:txEl>
                                          </p:spTgt>
                                        </p:tgtEl>
                                      </p:cBhvr>
                                    </p:animEffect>
                                    <p:anim calcmode="lin" valueType="num">
                                      <p:cBhvr>
                                        <p:cTn id="36" dur="1000" fill="hold"/>
                                        <p:tgtEl>
                                          <p:spTgt spid="12291">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12291">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t>“Be Angry and Do Not Sin”</a:t>
            </a:r>
          </a:p>
        </p:txBody>
      </p:sp>
      <p:sp>
        <p:nvSpPr>
          <p:cNvPr id="14339" name="Rectangle 3"/>
          <p:cNvSpPr>
            <a:spLocks noGrp="1" noChangeArrowheads="1"/>
          </p:cNvSpPr>
          <p:nvPr>
            <p:ph type="body" idx="1"/>
          </p:nvPr>
        </p:nvSpPr>
        <p:spPr>
          <a:xfrm>
            <a:off x="1447800" y="1828800"/>
            <a:ext cx="7239000" cy="4800600"/>
          </a:xfrm>
        </p:spPr>
        <p:txBody>
          <a:bodyPr/>
          <a:lstStyle/>
          <a:p>
            <a:pPr marL="812800" indent="-812800">
              <a:lnSpc>
                <a:spcPct val="90000"/>
              </a:lnSpc>
              <a:buFontTx/>
              <a:buAutoNum type="romanUcPeriod" startAt="2"/>
            </a:pPr>
            <a:r>
              <a:rPr lang="en-US" sz="3600" b="1" dirty="0"/>
              <a:t>“Do not let the sun go down on your wrath” (</a:t>
            </a:r>
            <a:r>
              <a:rPr lang="en-US" sz="3600" b="1" dirty="0" smtClean="0"/>
              <a:t>Eph. </a:t>
            </a:r>
            <a:r>
              <a:rPr lang="en-US" sz="3600" b="1" dirty="0"/>
              <a:t>4:26).</a:t>
            </a:r>
          </a:p>
          <a:p>
            <a:pPr marL="1289050" lvl="1" indent="-711200">
              <a:lnSpc>
                <a:spcPct val="90000"/>
              </a:lnSpc>
              <a:buFontTx/>
              <a:buAutoNum type="alphaUcPeriod"/>
            </a:pPr>
            <a:r>
              <a:rPr lang="en-US" sz="3200" b="1" dirty="0"/>
              <a:t>Uncontrolled anger is of the flesh (</a:t>
            </a:r>
            <a:r>
              <a:rPr lang="en-US" sz="3200" b="1" dirty="0" smtClean="0"/>
              <a:t>Gal. </a:t>
            </a:r>
            <a:r>
              <a:rPr lang="en-US" sz="3200" b="1" dirty="0"/>
              <a:t>5:19-21).</a:t>
            </a:r>
          </a:p>
          <a:p>
            <a:pPr marL="1289050" lvl="1" indent="-711200">
              <a:lnSpc>
                <a:spcPct val="90000"/>
              </a:lnSpc>
              <a:buFontTx/>
              <a:buAutoNum type="alphaUcPeriod"/>
            </a:pPr>
            <a:r>
              <a:rPr lang="en-US" sz="3200" b="1" dirty="0"/>
              <a:t>Put away anger (</a:t>
            </a:r>
            <a:r>
              <a:rPr lang="en-US" sz="3200" b="1" dirty="0" smtClean="0"/>
              <a:t>Eph. </a:t>
            </a:r>
            <a:r>
              <a:rPr lang="en-US" sz="3200" b="1" dirty="0"/>
              <a:t>4:31-</a:t>
            </a:r>
            <a:r>
              <a:rPr lang="en-US" sz="3200" b="1" dirty="0" smtClean="0"/>
              <a:t>32)</a:t>
            </a:r>
            <a:r>
              <a:rPr lang="en-US" sz="3200" b="1" dirty="0"/>
              <a:t>.</a:t>
            </a:r>
          </a:p>
          <a:p>
            <a:pPr marL="1289050" lvl="1" indent="-711200">
              <a:lnSpc>
                <a:spcPct val="90000"/>
              </a:lnSpc>
              <a:buFontTx/>
              <a:buAutoNum type="alphaUcPeriod"/>
            </a:pPr>
            <a:r>
              <a:rPr lang="en-US" sz="3200" b="1" dirty="0"/>
              <a:t>A new outlook (</a:t>
            </a:r>
            <a:r>
              <a:rPr lang="en-US" sz="3200" b="1" dirty="0" smtClean="0"/>
              <a:t>Matt. </a:t>
            </a:r>
            <a:r>
              <a:rPr lang="en-US" sz="3200" b="1" dirty="0"/>
              <a:t>5:38-42).</a:t>
            </a:r>
          </a:p>
          <a:p>
            <a:pPr marL="1289050" lvl="1" indent="-711200">
              <a:lnSpc>
                <a:spcPct val="90000"/>
              </a:lnSpc>
              <a:buFontTx/>
              <a:buAutoNum type="alphaUcPeriod"/>
            </a:pPr>
            <a:r>
              <a:rPr lang="en-US" sz="3200" b="1" dirty="0"/>
              <a:t>Overcome evil with good (</a:t>
            </a:r>
            <a:r>
              <a:rPr lang="en-US" sz="3200" b="1" dirty="0" smtClean="0"/>
              <a:t>Rom. </a:t>
            </a:r>
            <a:r>
              <a:rPr lang="en-US" sz="3200" b="1" dirty="0"/>
              <a:t>12:17-21).</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with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 calcmode="lin" valueType="num">
                                      <p:cBhvr>
                                        <p:cTn id="7" dur="1000" fill="hold"/>
                                        <p:tgtEl>
                                          <p:spTgt spid="14339">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14339">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14339">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4339">
                                            <p:txEl>
                                              <p:pRg st="1" end="1"/>
                                            </p:txEl>
                                          </p:spTgt>
                                        </p:tgtEl>
                                        <p:attrNameLst>
                                          <p:attrName>style.visibility</p:attrName>
                                        </p:attrNameLst>
                                      </p:cBhvr>
                                      <p:to>
                                        <p:strVal val="visible"/>
                                      </p:to>
                                    </p:set>
                                    <p:animEffect transition="in" filter="fade">
                                      <p:cBhvr>
                                        <p:cTn id="14" dur="1000"/>
                                        <p:tgtEl>
                                          <p:spTgt spid="14339">
                                            <p:txEl>
                                              <p:pRg st="1" end="1"/>
                                            </p:txEl>
                                          </p:spTgt>
                                        </p:tgtEl>
                                      </p:cBhvr>
                                    </p:animEffect>
                                    <p:anim calcmode="lin" valueType="num">
                                      <p:cBhvr>
                                        <p:cTn id="15" dur="1000" fill="hold"/>
                                        <p:tgtEl>
                                          <p:spTgt spid="1433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433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4339">
                                            <p:txEl>
                                              <p:pRg st="2" end="2"/>
                                            </p:txEl>
                                          </p:spTgt>
                                        </p:tgtEl>
                                        <p:attrNameLst>
                                          <p:attrName>style.visibility</p:attrName>
                                        </p:attrNameLst>
                                      </p:cBhvr>
                                      <p:to>
                                        <p:strVal val="visible"/>
                                      </p:to>
                                    </p:set>
                                    <p:animEffect transition="in" filter="fade">
                                      <p:cBhvr>
                                        <p:cTn id="21" dur="1000"/>
                                        <p:tgtEl>
                                          <p:spTgt spid="14339">
                                            <p:txEl>
                                              <p:pRg st="2" end="2"/>
                                            </p:txEl>
                                          </p:spTgt>
                                        </p:tgtEl>
                                      </p:cBhvr>
                                    </p:animEffect>
                                    <p:anim calcmode="lin" valueType="num">
                                      <p:cBhvr>
                                        <p:cTn id="22" dur="1000" fill="hold"/>
                                        <p:tgtEl>
                                          <p:spTgt spid="1433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433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4339">
                                            <p:txEl>
                                              <p:pRg st="3" end="3"/>
                                            </p:txEl>
                                          </p:spTgt>
                                        </p:tgtEl>
                                        <p:attrNameLst>
                                          <p:attrName>style.visibility</p:attrName>
                                        </p:attrNameLst>
                                      </p:cBhvr>
                                      <p:to>
                                        <p:strVal val="visible"/>
                                      </p:to>
                                    </p:set>
                                    <p:animEffect transition="in" filter="fade">
                                      <p:cBhvr>
                                        <p:cTn id="28" dur="1000"/>
                                        <p:tgtEl>
                                          <p:spTgt spid="14339">
                                            <p:txEl>
                                              <p:pRg st="3" end="3"/>
                                            </p:txEl>
                                          </p:spTgt>
                                        </p:tgtEl>
                                      </p:cBhvr>
                                    </p:animEffect>
                                    <p:anim calcmode="lin" valueType="num">
                                      <p:cBhvr>
                                        <p:cTn id="29" dur="1000" fill="hold"/>
                                        <p:tgtEl>
                                          <p:spTgt spid="14339">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433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4339">
                                            <p:txEl>
                                              <p:pRg st="4" end="4"/>
                                            </p:txEl>
                                          </p:spTgt>
                                        </p:tgtEl>
                                        <p:attrNameLst>
                                          <p:attrName>style.visibility</p:attrName>
                                        </p:attrNameLst>
                                      </p:cBhvr>
                                      <p:to>
                                        <p:strVal val="visible"/>
                                      </p:to>
                                    </p:set>
                                    <p:animEffect transition="in" filter="fade">
                                      <p:cBhvr>
                                        <p:cTn id="35" dur="1000"/>
                                        <p:tgtEl>
                                          <p:spTgt spid="14339">
                                            <p:txEl>
                                              <p:pRg st="4" end="4"/>
                                            </p:txEl>
                                          </p:spTgt>
                                        </p:tgtEl>
                                      </p:cBhvr>
                                    </p:animEffect>
                                    <p:anim calcmode="lin" valueType="num">
                                      <p:cBhvr>
                                        <p:cTn id="36" dur="1000" fill="hold"/>
                                        <p:tgtEl>
                                          <p:spTgt spid="14339">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4339">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t>“Be Angry and Do Not Sin”</a:t>
            </a:r>
          </a:p>
        </p:txBody>
      </p:sp>
      <p:sp>
        <p:nvSpPr>
          <p:cNvPr id="16387" name="Rectangle 3"/>
          <p:cNvSpPr>
            <a:spLocks noGrp="1" noChangeArrowheads="1"/>
          </p:cNvSpPr>
          <p:nvPr>
            <p:ph type="body" idx="1"/>
          </p:nvPr>
        </p:nvSpPr>
        <p:spPr>
          <a:xfrm>
            <a:off x="1447800" y="1828800"/>
            <a:ext cx="7239000" cy="4800600"/>
          </a:xfrm>
        </p:spPr>
        <p:txBody>
          <a:bodyPr/>
          <a:lstStyle/>
          <a:p>
            <a:pPr marL="812800" indent="-812800">
              <a:buFontTx/>
              <a:buAutoNum type="romanUcPeriod" startAt="3"/>
            </a:pPr>
            <a:r>
              <a:rPr lang="en-US" sz="3600" b="1" dirty="0"/>
              <a:t>“Nor give place to the devil” (</a:t>
            </a:r>
            <a:r>
              <a:rPr lang="en-US" sz="3600" b="1" dirty="0" smtClean="0"/>
              <a:t>Eph. </a:t>
            </a:r>
            <a:r>
              <a:rPr lang="en-US" sz="3600" b="1" dirty="0"/>
              <a:t>4:27).</a:t>
            </a:r>
          </a:p>
          <a:p>
            <a:pPr marL="1289050" lvl="1" indent="-711200">
              <a:buFontTx/>
              <a:buAutoNum type="alphaUcPeriod"/>
            </a:pPr>
            <a:r>
              <a:rPr lang="en-US" sz="3200" b="1" dirty="0"/>
              <a:t>When we lose control the devil wins (</a:t>
            </a:r>
            <a:r>
              <a:rPr lang="en-US" sz="3200" b="1" dirty="0" smtClean="0"/>
              <a:t>Jas. </a:t>
            </a:r>
            <a:r>
              <a:rPr lang="en-US" sz="3200" b="1" dirty="0"/>
              <a:t>1:19).</a:t>
            </a:r>
          </a:p>
          <a:p>
            <a:pPr marL="1289050" lvl="1" indent="-711200">
              <a:buFontTx/>
              <a:buAutoNum type="alphaUcPeriod"/>
            </a:pPr>
            <a:r>
              <a:rPr lang="en-US" sz="3200" b="1" dirty="0"/>
              <a:t>Elders</a:t>
            </a:r>
            <a:r>
              <a:rPr lang="en-US" sz="3200" b="1" dirty="0" smtClean="0"/>
              <a:t> and </a:t>
            </a:r>
            <a:r>
              <a:rPr lang="en-US" sz="3200" b="1" dirty="0"/>
              <a:t>anger (</a:t>
            </a:r>
            <a:r>
              <a:rPr lang="en-US" sz="3200" b="1" dirty="0" smtClean="0"/>
              <a:t>Titus </a:t>
            </a:r>
            <a:r>
              <a:rPr lang="en-US" sz="3200" b="1" dirty="0"/>
              <a:t>1:7-8).</a:t>
            </a:r>
          </a:p>
          <a:p>
            <a:pPr marL="1289050" lvl="1" indent="-711200">
              <a:buFontTx/>
              <a:buAutoNum type="alphaUcPeriod"/>
            </a:pPr>
            <a:r>
              <a:rPr lang="en-US" sz="3200" b="1" dirty="0"/>
              <a:t>Anger</a:t>
            </a:r>
            <a:r>
              <a:rPr lang="en-US" sz="3200" b="1" dirty="0" smtClean="0"/>
              <a:t> and </a:t>
            </a:r>
            <a:r>
              <a:rPr lang="en-US" sz="3200" b="1" dirty="0"/>
              <a:t>prayer (1 </a:t>
            </a:r>
            <a:r>
              <a:rPr lang="en-US" sz="3200" b="1" dirty="0" smtClean="0"/>
              <a:t>Tim. </a:t>
            </a:r>
            <a:r>
              <a:rPr lang="en-US" sz="3200" b="1" dirty="0"/>
              <a:t>2:8;           1 </a:t>
            </a:r>
            <a:r>
              <a:rPr lang="en-US" sz="3200" b="1" dirty="0" smtClean="0"/>
              <a:t>Pet. </a:t>
            </a:r>
            <a:r>
              <a:rPr lang="en-US" sz="3200" b="1" dirty="0"/>
              <a:t>3:6-12).</a:t>
            </a:r>
          </a:p>
          <a:p>
            <a:pPr marL="1289050" lvl="1" indent="-711200">
              <a:buFontTx/>
              <a:buAutoNum type="alphaUcPeriod"/>
            </a:pPr>
            <a:r>
              <a:rPr lang="en-US" sz="3200" b="1" dirty="0"/>
              <a:t>Control (</a:t>
            </a:r>
            <a:r>
              <a:rPr lang="en-US" sz="3200" b="1" dirty="0" smtClean="0"/>
              <a:t>Prov. 16</a:t>
            </a:r>
            <a:r>
              <a:rPr lang="en-US" sz="3200" b="1" dirty="0"/>
              <a:t>:32).</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with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 calcmode="lin" valueType="num">
                                      <p:cBhvr>
                                        <p:cTn id="7" dur="1000" fill="hold"/>
                                        <p:tgtEl>
                                          <p:spTgt spid="16387">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16387">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1638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6387">
                                            <p:txEl>
                                              <p:pRg st="1" end="1"/>
                                            </p:txEl>
                                          </p:spTgt>
                                        </p:tgtEl>
                                        <p:attrNameLst>
                                          <p:attrName>style.visibility</p:attrName>
                                        </p:attrNameLst>
                                      </p:cBhvr>
                                      <p:to>
                                        <p:strVal val="visible"/>
                                      </p:to>
                                    </p:set>
                                    <p:animEffect transition="in" filter="fade">
                                      <p:cBhvr>
                                        <p:cTn id="14" dur="1000"/>
                                        <p:tgtEl>
                                          <p:spTgt spid="16387">
                                            <p:txEl>
                                              <p:pRg st="1" end="1"/>
                                            </p:txEl>
                                          </p:spTgt>
                                        </p:tgtEl>
                                      </p:cBhvr>
                                    </p:animEffect>
                                    <p:anim calcmode="lin" valueType="num">
                                      <p:cBhvr>
                                        <p:cTn id="15" dur="1000" fill="hold"/>
                                        <p:tgtEl>
                                          <p:spTgt spid="1638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638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6387">
                                            <p:txEl>
                                              <p:pRg st="2" end="2"/>
                                            </p:txEl>
                                          </p:spTgt>
                                        </p:tgtEl>
                                        <p:attrNameLst>
                                          <p:attrName>style.visibility</p:attrName>
                                        </p:attrNameLst>
                                      </p:cBhvr>
                                      <p:to>
                                        <p:strVal val="visible"/>
                                      </p:to>
                                    </p:set>
                                    <p:animEffect transition="in" filter="fade">
                                      <p:cBhvr>
                                        <p:cTn id="21" dur="1000"/>
                                        <p:tgtEl>
                                          <p:spTgt spid="16387">
                                            <p:txEl>
                                              <p:pRg st="2" end="2"/>
                                            </p:txEl>
                                          </p:spTgt>
                                        </p:tgtEl>
                                      </p:cBhvr>
                                    </p:animEffect>
                                    <p:anim calcmode="lin" valueType="num">
                                      <p:cBhvr>
                                        <p:cTn id="22" dur="1000" fill="hold"/>
                                        <p:tgtEl>
                                          <p:spTgt spid="16387">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638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6387">
                                            <p:txEl>
                                              <p:pRg st="3" end="3"/>
                                            </p:txEl>
                                          </p:spTgt>
                                        </p:tgtEl>
                                        <p:attrNameLst>
                                          <p:attrName>style.visibility</p:attrName>
                                        </p:attrNameLst>
                                      </p:cBhvr>
                                      <p:to>
                                        <p:strVal val="visible"/>
                                      </p:to>
                                    </p:set>
                                    <p:animEffect transition="in" filter="fade">
                                      <p:cBhvr>
                                        <p:cTn id="28" dur="1000"/>
                                        <p:tgtEl>
                                          <p:spTgt spid="16387">
                                            <p:txEl>
                                              <p:pRg st="3" end="3"/>
                                            </p:txEl>
                                          </p:spTgt>
                                        </p:tgtEl>
                                      </p:cBhvr>
                                    </p:animEffect>
                                    <p:anim calcmode="lin" valueType="num">
                                      <p:cBhvr>
                                        <p:cTn id="29" dur="1000" fill="hold"/>
                                        <p:tgtEl>
                                          <p:spTgt spid="16387">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638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6387">
                                            <p:txEl>
                                              <p:pRg st="4" end="4"/>
                                            </p:txEl>
                                          </p:spTgt>
                                        </p:tgtEl>
                                        <p:attrNameLst>
                                          <p:attrName>style.visibility</p:attrName>
                                        </p:attrNameLst>
                                      </p:cBhvr>
                                      <p:to>
                                        <p:strVal val="visible"/>
                                      </p:to>
                                    </p:set>
                                    <p:animEffect transition="in" filter="fade">
                                      <p:cBhvr>
                                        <p:cTn id="35" dur="1000"/>
                                        <p:tgtEl>
                                          <p:spTgt spid="16387">
                                            <p:txEl>
                                              <p:pRg st="4" end="4"/>
                                            </p:txEl>
                                          </p:spTgt>
                                        </p:tgtEl>
                                      </p:cBhvr>
                                    </p:animEffect>
                                    <p:anim calcmode="lin" valueType="num">
                                      <p:cBhvr>
                                        <p:cTn id="36" dur="1000" fill="hold"/>
                                        <p:tgtEl>
                                          <p:spTgt spid="16387">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6387">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FALL5">
  <a:themeElements>
    <a:clrScheme name="FALL5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FALL5">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FALL5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FALL5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FALL5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FALL5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FALL5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FALL5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FALL5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FALL5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FALL5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FALL5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FALL5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FALL5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FALL5</Template>
  <TotalTime>66</TotalTime>
  <Words>437</Words>
  <Application>Microsoft Macintosh PowerPoint</Application>
  <PresentationFormat>On-screen Show (4:3)</PresentationFormat>
  <Paragraphs>35</Paragraphs>
  <Slides>6</Slides>
  <Notes>6</Notes>
  <HiddenSlides>0</HiddenSlides>
  <MMClips>0</MMClips>
  <ScaleCrop>false</ScaleCrop>
  <HeadingPairs>
    <vt:vector size="4" baseType="variant">
      <vt:variant>
        <vt:lpstr>Design Template</vt:lpstr>
      </vt:variant>
      <vt:variant>
        <vt:i4>1</vt:i4>
      </vt:variant>
      <vt:variant>
        <vt:lpstr>Slide Titles</vt:lpstr>
      </vt:variant>
      <vt:variant>
        <vt:i4>6</vt:i4>
      </vt:variant>
    </vt:vector>
  </HeadingPairs>
  <TitlesOfParts>
    <vt:vector size="7" baseType="lpstr">
      <vt:lpstr>FALL5</vt:lpstr>
      <vt:lpstr>Ephesians 4:20-27</vt:lpstr>
      <vt:lpstr>Ephesians 4:20-27</vt:lpstr>
      <vt:lpstr>“Be Angry and Do Not Sin”</vt:lpstr>
      <vt:lpstr>“Be Angry and Do Not Sin”</vt:lpstr>
      <vt:lpstr>“Be Angry and Do Not Sin”</vt:lpstr>
      <vt:lpstr>“Be Angry and Do Not Sin”</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Ephesians 4:20-27</dc:title>
  <dc:creator>Olsen Park church</dc:creator>
  <cp:lastModifiedBy>Kyle Pope</cp:lastModifiedBy>
  <cp:revision>5</cp:revision>
  <dcterms:created xsi:type="dcterms:W3CDTF">2018-04-04T03:28:32Z</dcterms:created>
  <dcterms:modified xsi:type="dcterms:W3CDTF">2018-04-04T03:28:47Z</dcterms:modified>
</cp:coreProperties>
</file>