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00"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pic>
        <p:nvPicPr>
          <p:cNvPr id="7" name="Picture 6" descr="wireframeOverlay-Home.png"/>
          <p:cNvPicPr>
            <a:picLocks noChangeAspect="1"/>
          </p:cNvPicPr>
          <p:nvPr/>
        </p:nvPicPr>
        <p:blipFill>
          <a:blip r:embed="rId2"/>
          <a:srcRect t="-93973"/>
          <a:stretch>
            <a:fillRect/>
          </a:stretch>
        </p:blipFill>
        <p:spPr>
          <a:xfrm>
            <a:off x="179294" y="1183341"/>
            <a:ext cx="8787384" cy="5276725"/>
          </a:xfrm>
          <a:prstGeom prst="rect">
            <a:avLst/>
          </a:prstGeom>
          <a:gradFill>
            <a:gsLst>
              <a:gs pos="0">
                <a:schemeClr val="tx2"/>
              </a:gs>
              <a:gs pos="100000">
                <a:schemeClr val="bg2"/>
              </a:gs>
            </a:gsLst>
            <a:lin ang="5400000" scaled="0"/>
          </a:gradFill>
        </p:spPr>
      </p:pic>
      <p:sp>
        <p:nvSpPr>
          <p:cNvPr id="2" name="Title 1"/>
          <p:cNvSpPr>
            <a:spLocks noGrp="1"/>
          </p:cNvSpPr>
          <p:nvPr>
            <p:ph type="ctrTitle"/>
          </p:nvPr>
        </p:nvSpPr>
        <p:spPr>
          <a:xfrm>
            <a:off x="417513" y="2168338"/>
            <a:ext cx="8307387" cy="1619250"/>
          </a:xfrm>
        </p:spPr>
        <p:txBody>
          <a:bodyPr/>
          <a:lstStyle>
            <a:lvl1pPr algn="ctr">
              <a:defRPr sz="4800"/>
            </a:lvl1pPr>
          </a:lstStyle>
          <a:p>
            <a:r>
              <a:rPr lang="en-US" smtClean="0"/>
              <a:t>Click to edit Master title style</a:t>
            </a:r>
            <a:endParaRPr/>
          </a:p>
        </p:txBody>
      </p:sp>
      <p:sp>
        <p:nvSpPr>
          <p:cNvPr id="3" name="Subtitle 2"/>
          <p:cNvSpPr>
            <a:spLocks noGrp="1"/>
          </p:cNvSpPr>
          <p:nvPr>
            <p:ph type="subTitle" idx="1"/>
          </p:nvPr>
        </p:nvSpPr>
        <p:spPr>
          <a:xfrm>
            <a:off x="417513" y="3810000"/>
            <a:ext cx="8307387" cy="753036"/>
          </a:xfrm>
        </p:spPr>
        <p:txBody>
          <a:bodyPr>
            <a:normAutofit/>
          </a:bodyPr>
          <a:lstStyle>
            <a:lvl1pPr marL="0" indent="0" algn="ctr">
              <a:spcBef>
                <a:spcPts val="3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DirectionalButtons-RightOnly.png"/>
          <p:cNvPicPr>
            <a:picLocks noChangeAspect="1"/>
          </p:cNvPicPr>
          <p:nvPr/>
        </p:nvPicPr>
        <p:blipFill>
          <a:blip r:embed="rId3"/>
          <a:stretch>
            <a:fillRect/>
          </a:stretch>
        </p:blipFill>
        <p:spPr>
          <a:xfrm>
            <a:off x="7822266" y="533400"/>
            <a:ext cx="752475" cy="352425"/>
          </a:xfrm>
          <a:prstGeom prst="rect">
            <a:avLst/>
          </a:prstGeom>
        </p:spPr>
      </p:pic>
      <p:sp>
        <p:nvSpPr>
          <p:cNvPr id="9" name="Slide Number Placeholder 5"/>
          <p:cNvSpPr>
            <a:spLocks noGrp="1"/>
          </p:cNvSpPr>
          <p:nvPr>
            <p:ph type="sldNum" sz="quarter" idx="12"/>
          </p:nvPr>
        </p:nvSpPr>
        <p:spPr>
          <a:xfrm>
            <a:off x="8382000" y="1219200"/>
            <a:ext cx="533400" cy="365125"/>
          </a:xfrm>
        </p:spPr>
        <p:txBody>
          <a:bodyPr/>
          <a:lstStyle/>
          <a:p>
            <a:fld id="{69E29E33-B620-47F9-BB04-8846C2A5AFC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pic>
        <p:nvPicPr>
          <p:cNvPr id="9" name="Picture 8"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6859" y="1466850"/>
            <a:ext cx="8308039" cy="1128432"/>
          </a:xfr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007224" y="2623296"/>
            <a:ext cx="4717676" cy="38312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30213" y="2770187"/>
            <a:ext cx="3429093" cy="35768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Alt.">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182880"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4313891" cy="1162050"/>
          </a:xfrm>
        </p:spPr>
        <p:txBody>
          <a:bodyPr anchor="b"/>
          <a:lstStyle>
            <a:lvl1pPr algn="l">
              <a:defRPr sz="28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6859" y="2837329"/>
            <a:ext cx="4313891" cy="3415834"/>
          </a:xfrm>
        </p:spPr>
        <p:txBody>
          <a:bodyPr>
            <a:normAutofit/>
          </a:bodyPr>
          <a:lstStyle>
            <a:lvl1pPr marL="0" indent="0">
              <a:lnSpc>
                <a:spcPct val="110000"/>
              </a:lnSpc>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11" name="Picture Placeholder 10"/>
          <p:cNvSpPr>
            <a:spLocks noGrp="1"/>
          </p:cNvSpPr>
          <p:nvPr>
            <p:ph type="pic" sz="quarter" idx="13"/>
          </p:nvPr>
        </p:nvSpPr>
        <p:spPr>
          <a:xfrm>
            <a:off x="5298140" y="1169894"/>
            <a:ext cx="3671047" cy="5276088"/>
          </a:xfrm>
        </p:spPr>
        <p:txBody>
          <a:bodyPr/>
          <a:lstStyle>
            <a:lvl1pPr>
              <a:buNone/>
              <a:defRPr/>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182880" y="1169894"/>
            <a:ext cx="8787384" cy="2106706"/>
          </a:xfrm>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416859" y="3329268"/>
            <a:ext cx="8346141" cy="1014132"/>
          </a:xfrm>
        </p:spPr>
        <p:txBody>
          <a:bodyPr anchor="b"/>
          <a:lstStyle>
            <a:lvl1pPr algn="l">
              <a:defRPr sz="3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6859" y="4343399"/>
            <a:ext cx="8346141" cy="1909763"/>
          </a:xfrm>
        </p:spPr>
        <p:txBody>
          <a:bodyPr>
            <a:normAutofit/>
          </a:bodyPr>
          <a:lstStyle>
            <a:lvl1pPr marL="0" indent="0">
              <a:lnSpc>
                <a:spcPct val="110000"/>
              </a:lnSpc>
              <a:buNone/>
              <a:defRPr sz="18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182880" y="3281082"/>
            <a:ext cx="8787384" cy="3174582"/>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3835212"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91000" y="1680882"/>
            <a:ext cx="4313891" cy="1162050"/>
          </a:xfrm>
        </p:spPr>
        <p:txBody>
          <a:bodyPr anchor="b"/>
          <a:lstStyle>
            <a:lvl1pPr algn="l">
              <a:defRPr sz="28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91000" y="2837329"/>
            <a:ext cx="4313891" cy="3415834"/>
          </a:xfrm>
        </p:spPr>
        <p:txBody>
          <a:bodyPr>
            <a:normAutofit/>
          </a:bodyPr>
          <a:lstStyle>
            <a:lvl1pPr marL="0" indent="0">
              <a:lnSpc>
                <a:spcPct val="110000"/>
              </a:lnSpc>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8" name="Picture Placeholder 10"/>
          <p:cNvSpPr>
            <a:spLocks noGrp="1"/>
          </p:cNvSpPr>
          <p:nvPr>
            <p:ph type="pic" sz="quarter" idx="14"/>
          </p:nvPr>
        </p:nvSpPr>
        <p:spPr>
          <a:xfrm>
            <a:off x="182880" y="1179576"/>
            <a:ext cx="3671047" cy="2205318"/>
          </a:xfrm>
        </p:spPr>
        <p:txBody>
          <a:bodyPr/>
          <a:lstStyle>
            <a:lvl1pPr>
              <a:buNone/>
              <a:defRPr/>
            </a:lvl1pPr>
          </a:lstStyle>
          <a:p>
            <a:r>
              <a:rPr lang="en-US" smtClean="0"/>
              <a:t>Click icon to add picture</a:t>
            </a:r>
            <a:endParaRPr/>
          </a:p>
        </p:txBody>
      </p:sp>
      <p:sp>
        <p:nvSpPr>
          <p:cNvPr id="10" name="Picture Placeholder 10"/>
          <p:cNvSpPr>
            <a:spLocks noGrp="1"/>
          </p:cNvSpPr>
          <p:nvPr>
            <p:ph type="pic" sz="quarter" idx="15"/>
          </p:nvPr>
        </p:nvSpPr>
        <p:spPr>
          <a:xfrm>
            <a:off x="2015983" y="3383280"/>
            <a:ext cx="1837944" cy="3072384"/>
          </a:xfrm>
        </p:spPr>
        <p:txBody>
          <a:bodyPr/>
          <a:lstStyle>
            <a:lvl1pPr>
              <a:buNone/>
              <a:defRPr/>
            </a:lvl1pPr>
          </a:lstStyle>
          <a:p>
            <a:r>
              <a:rPr lang="en-US" smtClean="0"/>
              <a:t>Click icon to add picture</a:t>
            </a:r>
            <a:endParaRPr/>
          </a:p>
        </p:txBody>
      </p:sp>
      <p:sp>
        <p:nvSpPr>
          <p:cNvPr id="12" name="Picture Placeholder 10"/>
          <p:cNvSpPr>
            <a:spLocks noGrp="1"/>
          </p:cNvSpPr>
          <p:nvPr>
            <p:ph type="pic" sz="quarter" idx="16"/>
          </p:nvPr>
        </p:nvSpPr>
        <p:spPr>
          <a:xfrm>
            <a:off x="182880" y="3383280"/>
            <a:ext cx="1837944" cy="3072384"/>
          </a:xfrm>
        </p:spPr>
        <p:txBody>
          <a:bodyPr/>
          <a:lstStyle>
            <a:lvl1pPr>
              <a:buNone/>
              <a:defRPr/>
            </a:lvl1pPr>
          </a:lstStyle>
          <a:p>
            <a:r>
              <a:rPr lang="en-US" smtClean="0"/>
              <a:t>Click icon to add picture</a:t>
            </a:r>
            <a:endParaRPr/>
          </a:p>
        </p:txBody>
      </p:sp>
      <p:sp>
        <p:nvSpPr>
          <p:cNvPr id="13" name="Slide Number Placeholder 5"/>
          <p:cNvSpPr>
            <a:spLocks noGrp="1"/>
          </p:cNvSpPr>
          <p:nvPr>
            <p:ph type="sldNum" sz="quarter" idx="12"/>
          </p:nvPr>
        </p:nvSpPr>
        <p:spPr>
          <a:xfrm>
            <a:off x="8382000" y="1219200"/>
            <a:ext cx="533400" cy="365125"/>
          </a:xfrm>
        </p:spPr>
        <p:txBody>
          <a:bodyPr/>
          <a:lstStyle/>
          <a:p>
            <a:fld id="{79C484C2-5804-7B43-ABB1-E38F5C8E0D7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pic>
        <p:nvPicPr>
          <p:cNvPr id="7" name="Picture 6" descr="wireframeOverlay-VerticalTC.png"/>
          <p:cNvPicPr>
            <a:picLocks noChangeAspect="1"/>
          </p:cNvPicPr>
          <p:nvPr/>
        </p:nvPicPr>
        <p:blipFill>
          <a:blip r:embed="rId2"/>
          <a:srcRect t="-93650"/>
          <a:stretch>
            <a:fillRect/>
          </a:stretch>
        </p:blipFill>
        <p:spPr>
          <a:xfrm>
            <a:off x="7445188" y="1178128"/>
            <a:ext cx="1524000" cy="5275339"/>
          </a:xfrm>
          <a:prstGeom prst="rect">
            <a:avLst/>
          </a:prstGeom>
          <a:gradFill>
            <a:gsLst>
              <a:gs pos="0">
                <a:schemeClr val="tx2"/>
              </a:gs>
              <a:gs pos="100000">
                <a:schemeClr val="bg2"/>
              </a:gs>
            </a:gsLst>
            <a:lin ang="5400000" scaled="0"/>
          </a:gradFill>
        </p:spPr>
      </p:pic>
      <p:sp>
        <p:nvSpPr>
          <p:cNvPr id="2" name="Vertical Title 1"/>
          <p:cNvSpPr>
            <a:spLocks noGrp="1"/>
          </p:cNvSpPr>
          <p:nvPr>
            <p:ph type="title" orient="vert"/>
          </p:nvPr>
        </p:nvSpPr>
        <p:spPr>
          <a:xfrm>
            <a:off x="7440705" y="1398494"/>
            <a:ext cx="1447800" cy="484990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17513" y="1398494"/>
            <a:ext cx="6669087" cy="484990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Closi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F200F-EEC0-E748-A043-981117F3088B}" type="datetimeFigureOut">
              <a:rPr lang="en-US" smtClean="0"/>
              <a:pPr/>
              <a:t>9/23/18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C484C2-5804-7B43-ABB1-E38F5C8E0D7E}" type="slidenum">
              <a:rPr lang="en-US" smtClean="0"/>
              <a:pPr/>
              <a:t>‹#›</a:t>
            </a:fld>
            <a:endParaRPr lang="en-US"/>
          </a:p>
        </p:txBody>
      </p:sp>
      <p:sp>
        <p:nvSpPr>
          <p:cNvPr id="5" name="Rectangle 4"/>
          <p:cNvSpPr/>
          <p:nvPr/>
        </p:nvSpPr>
        <p:spPr>
          <a:xfrm>
            <a:off x="182880" y="1179576"/>
            <a:ext cx="8787384" cy="5276088"/>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Picture 5" descr="DirectionalButtons-LeftOnlyOnly.png"/>
          <p:cNvPicPr>
            <a:picLocks noChangeAspect="1"/>
          </p:cNvPicPr>
          <p:nvPr/>
        </p:nvPicPr>
        <p:blipFill>
          <a:blip r:embed="rId2"/>
          <a:stretch>
            <a:fillRect/>
          </a:stretch>
        </p:blipFill>
        <p:spPr>
          <a:xfrm>
            <a:off x="7837488" y="538163"/>
            <a:ext cx="752475" cy="3524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925" y="1955800"/>
            <a:ext cx="8308975" cy="4292599"/>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userDrawn="1"/>
        </p:nvSpPr>
        <p:spPr>
          <a:xfrm>
            <a:off x="180975" y="365125"/>
            <a:ext cx="396875" cy="118689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566150" y="365125"/>
            <a:ext cx="396875" cy="118689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wireframeOverlay-Content.png"/>
          <p:cNvPicPr>
            <a:picLocks noChangeAspect="1"/>
          </p:cNvPicPr>
          <p:nvPr/>
        </p:nvPicPr>
        <p:blipFill>
          <a:blip r:embed="rId2"/>
          <a:stretch>
            <a:fillRect/>
          </a:stretch>
        </p:blipFill>
        <p:spPr>
          <a:xfrm>
            <a:off x="228600" y="308349"/>
            <a:ext cx="8686800"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5925" y="365125"/>
            <a:ext cx="8308975" cy="1383926"/>
          </a:xfrm>
        </p:spPr>
        <p:txBody>
          <a:bodyPr anchor="ctr"/>
          <a:lstStyle>
            <a:lvl1pPr algn="ctr">
              <a:defRPr sz="4000" b="1">
                <a:effectLst>
                  <a:outerShdw blurRad="50800" dist="38100" dir="2700000">
                    <a:srgbClr val="000000">
                      <a:alpha val="43000"/>
                    </a:srgbClr>
                  </a:outerShdw>
                </a:effectLst>
              </a:defRPr>
            </a:lvl1pPr>
          </a:lstStyle>
          <a:p>
            <a:r>
              <a:rPr lang="en-US" dirty="0" smtClean="0"/>
              <a:t>Click to edit Master title style</a:t>
            </a:r>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Alt.">
    <p:spTree>
      <p:nvGrpSpPr>
        <p:cNvPr id="1" name=""/>
        <p:cNvGrpSpPr/>
        <p:nvPr/>
      </p:nvGrpSpPr>
      <p:grpSpPr>
        <a:xfrm>
          <a:off x="0" y="0"/>
          <a:ext cx="0" cy="0"/>
          <a:chOff x="0" y="0"/>
          <a:chExt cx="0" cy="0"/>
        </a:xfrm>
      </p:grpSpPr>
      <p:pic>
        <p:nvPicPr>
          <p:cNvPr id="8" name="Picture 7" descr="wireframeOverlay-TCFull.png"/>
          <p:cNvPicPr>
            <a:picLocks noChangeAspect="1"/>
          </p:cNvPicPr>
          <p:nvPr/>
        </p:nvPicPr>
        <p:blipFill>
          <a:blip r:embed="rId2"/>
          <a:srcRect l="-198711"/>
          <a:stretch>
            <a:fillRect/>
          </a:stretch>
        </p:blipFill>
        <p:spPr>
          <a:xfrm>
            <a:off x="177999" y="1179576"/>
            <a:ext cx="8788373" cy="5276088"/>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buClrTx/>
              <a:defRPr>
                <a:solidFill>
                  <a:schemeClr val="bg1"/>
                </a:solidFill>
              </a:defRPr>
            </a:lvl1pPr>
            <a:lvl2pPr>
              <a:buClr>
                <a:schemeClr val="bg1">
                  <a:lumMod val="75000"/>
                </a:schemeClr>
              </a:buClr>
              <a:defRPr>
                <a:solidFill>
                  <a:schemeClr val="bg1"/>
                </a:solidFill>
              </a:defRPr>
            </a:lvl2pPr>
            <a:lvl3pPr>
              <a:buClrTx/>
              <a:defRPr>
                <a:solidFill>
                  <a:schemeClr val="bg1"/>
                </a:solidFill>
              </a:defRPr>
            </a:lvl3pPr>
            <a:lvl4pPr>
              <a:buClr>
                <a:schemeClr val="bg1">
                  <a:lumMod val="75000"/>
                </a:schemeClr>
              </a:buClr>
              <a:defRPr>
                <a:solidFill>
                  <a:schemeClr val="bg1"/>
                </a:solidFill>
              </a:defRPr>
            </a:lvl4pPr>
            <a:lvl5pPr>
              <a:buClrTx/>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pic>
        <p:nvPicPr>
          <p:cNvPr id="7" name="Picture 6" descr="wireframeOverlay-SectionH.png"/>
          <p:cNvPicPr>
            <a:picLocks noChangeAspect="1"/>
          </p:cNvPicPr>
          <p:nvPr/>
        </p:nvPicPr>
        <p:blipFill>
          <a:blip r:embed="rId2"/>
          <a:srcRect r="-91875"/>
          <a:stretch>
            <a:fillRect/>
          </a:stretch>
        </p:blipFill>
        <p:spPr>
          <a:xfrm>
            <a:off x="182880" y="1179576"/>
            <a:ext cx="8785105" cy="5276088"/>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2133600" y="3429000"/>
            <a:ext cx="6591300" cy="1371600"/>
          </a:xfrm>
        </p:spPr>
        <p:txBody>
          <a:bodyPr anchor="b" anchorCtr="0"/>
          <a:lstStyle>
            <a:lvl1pPr algn="r">
              <a:defRPr sz="4800" b="0" cap="none" baseline="0"/>
            </a:lvl1pPr>
          </a:lstStyle>
          <a:p>
            <a:r>
              <a:rPr lang="en-US" smtClean="0"/>
              <a:t>Click to edit Master title style</a:t>
            </a:r>
            <a:endParaRPr/>
          </a:p>
        </p:txBody>
      </p:sp>
      <p:sp>
        <p:nvSpPr>
          <p:cNvPr id="3" name="Text Placeholder 2"/>
          <p:cNvSpPr>
            <a:spLocks noGrp="1"/>
          </p:cNvSpPr>
          <p:nvPr>
            <p:ph type="body" idx="1"/>
          </p:nvPr>
        </p:nvSpPr>
        <p:spPr>
          <a:xfrm>
            <a:off x="2133600" y="4800599"/>
            <a:ext cx="6591300" cy="1066801"/>
          </a:xfrm>
        </p:spPr>
        <p:txBody>
          <a:bodyPr anchor="t" anchorCtr="0">
            <a:normAutofit/>
          </a:bodyPr>
          <a:lstStyle>
            <a:lvl1pPr marL="0" indent="0" algn="r">
              <a:spcBef>
                <a:spcPts val="30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8F200F-EEC0-E748-A043-981117F3088B}" type="datetimeFigureOut">
              <a:rPr lang="en-US" smtClean="0"/>
              <a:pPr/>
              <a:t>9/23/18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pic>
        <p:nvPicPr>
          <p:cNvPr id="8" name="Picture 7"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16859"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73214"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pic>
        <p:nvPicPr>
          <p:cNvPr id="10" name="Picture 9"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16859"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16859"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873752"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752"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68F200F-EEC0-E748-A043-981117F3088B}" type="datetimeFigureOut">
              <a:rPr lang="en-US" smtClean="0"/>
              <a:pPr/>
              <a:t>9/23/18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pic>
        <p:nvPicPr>
          <p:cNvPr id="6" name="Picture 5"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8F200F-EEC0-E748-A043-981117F3088B}" type="datetimeFigureOut">
              <a:rPr lang="en-US" smtClean="0"/>
              <a:pPr/>
              <a:t>9/23/18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F200F-EEC0-E748-A043-981117F3088B}" type="datetimeFigureOut">
              <a:rPr lang="en-US" smtClean="0"/>
              <a:pPr/>
              <a:t>9/23/18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C484C2-5804-7B43-ABB1-E38F5C8E0D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pic>
        <p:nvPicPr>
          <p:cNvPr id="8" name="Picture 7" descr="wireframeOverlay-ContentCap.png"/>
          <p:cNvPicPr>
            <a:picLocks noChangeAspect="1"/>
          </p:cNvPicPr>
          <p:nvPr/>
        </p:nvPicPr>
        <p:blipFill>
          <a:blip r:embed="rId2"/>
          <a:srcRect b="-135871"/>
          <a:stretch>
            <a:fillRect/>
          </a:stretch>
        </p:blipFill>
        <p:spPr>
          <a:xfrm>
            <a:off x="182880" y="1179575"/>
            <a:ext cx="4228522" cy="5274037"/>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3697941" cy="1162050"/>
          </a:xfrm>
        </p:spPr>
        <p:txBody>
          <a:bodyPr anchor="b"/>
          <a:lstStyle>
            <a:lvl1pPr algn="l">
              <a:defRPr sz="28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612341" y="1600200"/>
            <a:ext cx="4101353" cy="465296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16859" y="2837329"/>
            <a:ext cx="3697941" cy="3415834"/>
          </a:xfrm>
        </p:spPr>
        <p:txBody>
          <a:bodyPr vert="horz" lIns="91440" tIns="45720" rIns="91440" bIns="45720" rtlCol="0">
            <a:normAutofit/>
          </a:bodyPr>
          <a:lstStyle>
            <a:lvl1pPr marL="0" indent="0">
              <a:buNone/>
              <a:defRPr sz="1600" kern="1200">
                <a:solidFill>
                  <a:schemeClr val="bg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tx1">
                  <a:lumMod val="50000"/>
                  <a:lumOff val="50000"/>
                </a:schemeClr>
              </a:buClr>
              <a:buSzPct val="7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A68F200F-EEC0-E748-A043-981117F3088B}" type="datetimeFigureOut">
              <a:rPr lang="en-US" smtClean="0"/>
              <a:pPr/>
              <a:t>9/23/18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5925" y="1456765"/>
            <a:ext cx="8308975"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15925" y="2770188"/>
            <a:ext cx="8308975" cy="34782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450105" y="6454588"/>
            <a:ext cx="2398059" cy="228600"/>
          </a:xfrm>
          <a:prstGeom prst="rect">
            <a:avLst/>
          </a:prstGeom>
        </p:spPr>
        <p:txBody>
          <a:bodyPr vert="horz" lIns="91440" tIns="45720" rIns="91440" bIns="45720" rtlCol="0" anchor="ctr"/>
          <a:lstStyle>
            <a:lvl1pPr algn="r">
              <a:defRPr sz="1000">
                <a:solidFill>
                  <a:schemeClr val="tx1">
                    <a:lumMod val="75000"/>
                    <a:lumOff val="25000"/>
                  </a:schemeClr>
                </a:solidFill>
              </a:defRPr>
            </a:lvl1pPr>
          </a:lstStyle>
          <a:p>
            <a:fld id="{A68F200F-EEC0-E748-A043-981117F3088B}" type="datetimeFigureOut">
              <a:rPr lang="en-US" smtClean="0"/>
              <a:pPr/>
              <a:t>9/23/18</a:t>
            </a:fld>
            <a:endParaRPr lang="en-US"/>
          </a:p>
        </p:txBody>
      </p:sp>
      <p:sp>
        <p:nvSpPr>
          <p:cNvPr id="5" name="Footer Placeholder 4"/>
          <p:cNvSpPr>
            <a:spLocks noGrp="1"/>
          </p:cNvSpPr>
          <p:nvPr>
            <p:ph type="ftr" sz="quarter" idx="3"/>
          </p:nvPr>
        </p:nvSpPr>
        <p:spPr>
          <a:xfrm>
            <a:off x="259976" y="6454588"/>
            <a:ext cx="3657600" cy="228600"/>
          </a:xfrm>
          <a:prstGeom prst="rect">
            <a:avLst/>
          </a:prstGeom>
        </p:spPr>
        <p:txBody>
          <a:bodyPr vert="horz" lIns="91440" tIns="45720" rIns="91440" bIns="45720" rtlCol="0" anchor="ctr"/>
          <a:lstStyle>
            <a:lvl1pPr algn="l">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8382000" y="1219200"/>
            <a:ext cx="533400" cy="365125"/>
          </a:xfrm>
          <a:prstGeom prst="rect">
            <a:avLst/>
          </a:prstGeom>
        </p:spPr>
        <p:txBody>
          <a:bodyPr vert="horz" lIns="91440" tIns="45720" rIns="91440" bIns="45720" rtlCol="0" anchor="ctr"/>
          <a:lstStyle>
            <a:lvl1pPr algn="r">
              <a:defRPr sz="1200">
                <a:solidFill>
                  <a:schemeClr val="bg1"/>
                </a:solidFill>
              </a:defRPr>
            </a:lvl1pPr>
          </a:lstStyle>
          <a:p>
            <a:fld id="{79C484C2-5804-7B43-ABB1-E38F5C8E0D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Matthew 6:31-34</a:t>
            </a:r>
            <a:endParaRPr lang="en-US" sz="4800" dirty="0"/>
          </a:p>
        </p:txBody>
      </p:sp>
      <p:sp>
        <p:nvSpPr>
          <p:cNvPr id="3" name="Content Placeholder 2"/>
          <p:cNvSpPr>
            <a:spLocks noGrp="1"/>
          </p:cNvSpPr>
          <p:nvPr>
            <p:ph idx="1"/>
          </p:nvPr>
        </p:nvSpPr>
        <p:spPr/>
        <p:txBody>
          <a:bodyPr>
            <a:noAutofit/>
          </a:bodyPr>
          <a:lstStyle/>
          <a:p>
            <a:pPr marL="0" indent="0">
              <a:buNone/>
            </a:pPr>
            <a:r>
              <a:rPr lang="en-US" sz="2900" b="1" dirty="0" smtClean="0"/>
              <a:t>“Therefore do not worry, saying, ‘What shall we eat?’ or ‘What shall we drink?’ or ‘What shall we wear?’ For after all these things the Gentiles seek. For your heavenly Father knows that you need all these things. But seek first the kingdom of God and His righteousness, and all these things shall be added to you. Therefore do not worry about tomorrow, for tomorrow will worry about its own things. Sufficient for the day is its own trouble” (NKJV). </a:t>
            </a:r>
            <a:endParaRPr lang="en-US" sz="29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Dangers of Not Putting God First</a:t>
            </a:r>
            <a:endParaRPr lang="en-US" sz="4300" dirty="0"/>
          </a:p>
        </p:txBody>
      </p:sp>
      <p:sp>
        <p:nvSpPr>
          <p:cNvPr id="3" name="Content Placeholder 2"/>
          <p:cNvSpPr>
            <a:spLocks noGrp="1"/>
          </p:cNvSpPr>
          <p:nvPr>
            <p:ph idx="1"/>
          </p:nvPr>
        </p:nvSpPr>
        <p:spPr/>
        <p:txBody>
          <a:bodyPr>
            <a:noAutofit/>
          </a:bodyPr>
          <a:lstStyle/>
          <a:p>
            <a:pPr marL="512763" indent="-512763">
              <a:buNone/>
            </a:pPr>
            <a:r>
              <a:rPr lang="en-US" sz="3500" b="1" dirty="0" smtClean="0"/>
              <a:t>I. 	Godliness Slips Lower and Lower on Our List of Priorities.</a:t>
            </a:r>
          </a:p>
          <a:p>
            <a:pPr marL="969963" lvl="2" indent="-512763">
              <a:buNone/>
            </a:pPr>
            <a:r>
              <a:rPr lang="en-US" sz="3300" b="1" dirty="0" smtClean="0"/>
              <a:t>A. It slips—we don’t recognize the change (Heb. 2:1-3).</a:t>
            </a:r>
          </a:p>
          <a:p>
            <a:pPr marL="969963" lvl="2" indent="-512763">
              <a:buNone/>
            </a:pPr>
            <a:r>
              <a:rPr lang="en-US" sz="3300" b="1" dirty="0" smtClean="0"/>
              <a:t>B. Religion becomes more and more external (Matt. 6:1-2, 5, 16).</a:t>
            </a:r>
          </a:p>
          <a:p>
            <a:pPr marL="1427163" lvl="4" indent="-512763"/>
            <a:r>
              <a:rPr lang="en-US" sz="3300" b="1" dirty="0" smtClean="0"/>
              <a:t>The consequence (Matt. 6:1; 23:27-28)</a:t>
            </a:r>
            <a:endParaRPr lang="en-US" sz="33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1"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build="p" bldLvl="3"/>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Dangers of Not Putting God First</a:t>
            </a:r>
            <a:endParaRPr lang="en-US" sz="4300" dirty="0"/>
          </a:p>
        </p:txBody>
      </p:sp>
      <p:sp>
        <p:nvSpPr>
          <p:cNvPr id="3" name="Content Placeholder 2"/>
          <p:cNvSpPr>
            <a:spLocks noGrp="1"/>
          </p:cNvSpPr>
          <p:nvPr>
            <p:ph idx="1"/>
          </p:nvPr>
        </p:nvSpPr>
        <p:spPr/>
        <p:txBody>
          <a:bodyPr>
            <a:noAutofit/>
          </a:bodyPr>
          <a:lstStyle/>
          <a:p>
            <a:pPr marL="512763" indent="-512763">
              <a:buNone/>
            </a:pPr>
            <a:r>
              <a:rPr lang="en-US" sz="3500" b="1" dirty="0" smtClean="0"/>
              <a:t>II. 	Diligence Disappears</a:t>
            </a:r>
          </a:p>
          <a:p>
            <a:pPr marL="969963" lvl="2" indent="-512763">
              <a:buNone/>
            </a:pPr>
            <a:r>
              <a:rPr lang="en-US" sz="3300" b="1" dirty="0" smtClean="0"/>
              <a:t>A.  Obedience becomes viewed as optional (1 Kings 11:4).</a:t>
            </a:r>
          </a:p>
          <a:p>
            <a:pPr marL="969963" lvl="2" indent="-512763">
              <a:buNone/>
            </a:pPr>
            <a:r>
              <a:rPr lang="en-US" sz="3300" b="1" dirty="0" smtClean="0"/>
              <a:t>B.  We must beware of the same dangers   (1 Cor. 9:26-27).</a:t>
            </a:r>
          </a:p>
          <a:p>
            <a:pPr marL="1427163" lvl="4" indent="-512763"/>
            <a:r>
              <a:rPr lang="en-US" sz="3300" b="1" dirty="0" smtClean="0"/>
              <a:t>We must be </a:t>
            </a:r>
            <a:r>
              <a:rPr lang="en-US" sz="3300" b="1" dirty="0" err="1" smtClean="0"/>
              <a:t>dilligent</a:t>
            </a:r>
            <a:r>
              <a:rPr lang="en-US" sz="3300" b="1" dirty="0" smtClean="0"/>
              <a:t> (Heb. 4:11)</a:t>
            </a:r>
            <a:endParaRPr lang="en-US" sz="33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Dangers of Not Putting God First</a:t>
            </a:r>
            <a:endParaRPr lang="en-US" sz="4300" dirty="0"/>
          </a:p>
        </p:txBody>
      </p:sp>
      <p:sp>
        <p:nvSpPr>
          <p:cNvPr id="3" name="Content Placeholder 2"/>
          <p:cNvSpPr>
            <a:spLocks noGrp="1"/>
          </p:cNvSpPr>
          <p:nvPr>
            <p:ph idx="1"/>
          </p:nvPr>
        </p:nvSpPr>
        <p:spPr/>
        <p:txBody>
          <a:bodyPr>
            <a:noAutofit/>
          </a:bodyPr>
          <a:lstStyle/>
          <a:p>
            <a:pPr marL="512763" indent="-512763">
              <a:buNone/>
            </a:pPr>
            <a:r>
              <a:rPr lang="en-US" sz="3500" b="1" dirty="0" smtClean="0"/>
              <a:t>III. 	Self-Deception</a:t>
            </a:r>
          </a:p>
          <a:p>
            <a:pPr marL="969963" lvl="2" indent="-512763">
              <a:buNone/>
            </a:pPr>
            <a:r>
              <a:rPr lang="en-US" sz="3300" b="1" dirty="0" smtClean="0"/>
              <a:t>A. Pharisees’ problem (Matt. 15:1-9)</a:t>
            </a:r>
          </a:p>
          <a:p>
            <a:pPr marL="969963" lvl="2" indent="-512763">
              <a:buNone/>
            </a:pPr>
            <a:r>
              <a:rPr lang="en-US" sz="3300" b="1" dirty="0" smtClean="0"/>
              <a:t>B. Take heed lest you fall (1 Cor. 10:12).</a:t>
            </a:r>
          </a:p>
          <a:p>
            <a:pPr marL="969963" lvl="2" indent="-512763">
              <a:buNone/>
            </a:pPr>
            <a:r>
              <a:rPr lang="en-US" sz="3300" b="1" dirty="0" smtClean="0"/>
              <a:t>C.  We can believe we are right with God when we are not (Matt. 7:21-22; Gal. 6:3-9).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Dangers of Not Putting God First</a:t>
            </a:r>
            <a:endParaRPr lang="en-US" sz="4300" dirty="0"/>
          </a:p>
        </p:txBody>
      </p:sp>
      <p:sp>
        <p:nvSpPr>
          <p:cNvPr id="3" name="Content Placeholder 2"/>
          <p:cNvSpPr>
            <a:spLocks noGrp="1"/>
          </p:cNvSpPr>
          <p:nvPr>
            <p:ph idx="1"/>
          </p:nvPr>
        </p:nvSpPr>
        <p:spPr/>
        <p:txBody>
          <a:bodyPr>
            <a:noAutofit/>
          </a:bodyPr>
          <a:lstStyle/>
          <a:p>
            <a:pPr marL="512763" indent="-512763">
              <a:buNone/>
            </a:pPr>
            <a:r>
              <a:rPr lang="en-US" sz="3500" b="1" dirty="0" smtClean="0"/>
              <a:t>IV. 	Bible Examples</a:t>
            </a:r>
          </a:p>
          <a:p>
            <a:pPr marL="969963" lvl="2" indent="-512763">
              <a:buNone/>
            </a:pPr>
            <a:r>
              <a:rPr lang="en-US" sz="3300" b="1" dirty="0" smtClean="0"/>
              <a:t>A. The prodigal put </a:t>
            </a:r>
            <a:r>
              <a:rPr lang="en-US" sz="3300" b="1" i="1" dirty="0" smtClean="0"/>
              <a:t>fun </a:t>
            </a:r>
            <a:r>
              <a:rPr lang="en-US" sz="3300" b="1" dirty="0" smtClean="0"/>
              <a:t>first (Luke 15:11-32).</a:t>
            </a:r>
          </a:p>
          <a:p>
            <a:pPr marL="969963" lvl="2" indent="-512763">
              <a:buNone/>
            </a:pPr>
            <a:r>
              <a:rPr lang="en-US" sz="3300" b="1" dirty="0" smtClean="0"/>
              <a:t>B. Simon put </a:t>
            </a:r>
            <a:r>
              <a:rPr lang="en-US" sz="3300" b="1" i="1" dirty="0" smtClean="0"/>
              <a:t>fame </a:t>
            </a:r>
            <a:r>
              <a:rPr lang="en-US" sz="3300" b="1" dirty="0" smtClean="0"/>
              <a:t>first (Acts 8:9-24).</a:t>
            </a:r>
          </a:p>
          <a:p>
            <a:pPr marL="969963" lvl="2" indent="-512763">
              <a:buNone/>
            </a:pPr>
            <a:r>
              <a:rPr lang="en-US" sz="3300" b="1" dirty="0" smtClean="0"/>
              <a:t>C. David put </a:t>
            </a:r>
            <a:r>
              <a:rPr lang="en-US" sz="3300" b="1" i="1" dirty="0" smtClean="0"/>
              <a:t>self </a:t>
            </a:r>
            <a:r>
              <a:rPr lang="en-US" sz="3300" b="1" dirty="0" smtClean="0"/>
              <a:t>first (2 Sam. 12).</a:t>
            </a:r>
          </a:p>
          <a:p>
            <a:pPr marL="969963" lvl="2" indent="-512763">
              <a:buNone/>
            </a:pPr>
            <a:r>
              <a:rPr lang="en-US" sz="3300" b="1" dirty="0" smtClean="0"/>
              <a:t>D. </a:t>
            </a:r>
            <a:r>
              <a:rPr lang="en-US" sz="3300" b="1" dirty="0" err="1" smtClean="0"/>
              <a:t>Diotrephes</a:t>
            </a:r>
            <a:r>
              <a:rPr lang="en-US" sz="3300" b="1" dirty="0" smtClean="0"/>
              <a:t> put </a:t>
            </a:r>
            <a:r>
              <a:rPr lang="en-US" sz="3300" b="1" i="1" dirty="0" smtClean="0"/>
              <a:t>power </a:t>
            </a:r>
            <a:r>
              <a:rPr lang="en-US" sz="3300" b="1" dirty="0" smtClean="0"/>
              <a:t>first (3 John 9-11).</a:t>
            </a:r>
          </a:p>
          <a:p>
            <a:pPr marL="969963" lvl="2" indent="-512763">
              <a:buNone/>
            </a:pPr>
            <a:r>
              <a:rPr lang="en-US" sz="3300" b="1" dirty="0" smtClean="0"/>
              <a:t>E.  Ananias and </a:t>
            </a:r>
            <a:r>
              <a:rPr lang="en-US" sz="3300" b="1" dirty="0" err="1" smtClean="0"/>
              <a:t>Saphira</a:t>
            </a:r>
            <a:r>
              <a:rPr lang="en-US" sz="3300" b="1" dirty="0" smtClean="0"/>
              <a:t> put </a:t>
            </a:r>
            <a:r>
              <a:rPr lang="en-US" sz="3300" b="1" i="1" dirty="0" smtClean="0"/>
              <a:t>reputation </a:t>
            </a:r>
            <a:r>
              <a:rPr lang="en-US" sz="3300" b="1" dirty="0" smtClean="0"/>
              <a:t>first (Acts 5:1-11).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300" dirty="0" smtClean="0"/>
              <a:t>Dangers of Not Putting God First</a:t>
            </a:r>
            <a:endParaRPr lang="en-US" sz="4300" dirty="0"/>
          </a:p>
        </p:txBody>
      </p:sp>
      <p:sp>
        <p:nvSpPr>
          <p:cNvPr id="3" name="Content Placeholder 2"/>
          <p:cNvSpPr>
            <a:spLocks noGrp="1"/>
          </p:cNvSpPr>
          <p:nvPr>
            <p:ph idx="1"/>
          </p:nvPr>
        </p:nvSpPr>
        <p:spPr>
          <a:xfrm>
            <a:off x="837721" y="1955800"/>
            <a:ext cx="7431401" cy="3421169"/>
          </a:xfrm>
        </p:spPr>
        <p:txBody>
          <a:bodyPr anchor="ctr">
            <a:noAutofit/>
          </a:bodyPr>
          <a:lstStyle/>
          <a:p>
            <a:pPr marL="0" indent="0" algn="ctr">
              <a:buNone/>
            </a:pPr>
            <a:r>
              <a:rPr lang="en-US" sz="4000" b="1" i="1" dirty="0" smtClean="0"/>
              <a:t>“Seek first the kingdom of God and His righteousness”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p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Expo">
      <a:majorFont>
        <a:latin typeface="Calibri"/>
        <a:ea typeface=""/>
        <a:cs typeface=""/>
        <a:font script="Jpan" typeface="ＭＳ ゴシック"/>
      </a:majorFont>
      <a:minorFont>
        <a:latin typeface="Calibri"/>
        <a:ea typeface=""/>
        <a:cs typeface=""/>
        <a:font script="Jpan" typeface="ＭＳ ゴシック"/>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60</TotalTime>
  <Words>419</Words>
  <Application>Microsoft Macintosh PowerPoint</Application>
  <PresentationFormat>On-screen Show (4:3)</PresentationFormat>
  <Paragraphs>26</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Expo</vt:lpstr>
      <vt:lpstr>Matthew 6:31-34</vt:lpstr>
      <vt:lpstr>Dangers of Not Putting God First</vt:lpstr>
      <vt:lpstr>Dangers of Not Putting God First</vt:lpstr>
      <vt:lpstr>Dangers of Not Putting God First</vt:lpstr>
      <vt:lpstr>Dangers of Not Putting God First</vt:lpstr>
      <vt:lpstr>Dangers of Not Putting God First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6:31-34</dc:title>
  <dc:creator>Kyle Pope</dc:creator>
  <cp:lastModifiedBy>Kyle Pope</cp:lastModifiedBy>
  <cp:revision>3</cp:revision>
  <dcterms:created xsi:type="dcterms:W3CDTF">2018-09-24T00:56:27Z</dcterms:created>
  <dcterms:modified xsi:type="dcterms:W3CDTF">2018-09-24T00:56:50Z</dcterms:modified>
</cp:coreProperties>
</file>