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0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68F200F-EEC0-E748-A043-981117F3088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F200F-EEC0-E748-A043-981117F3088B}" type="datetimeFigureOut">
              <a:rPr lang="en-US" smtClean="0"/>
              <a:pPr/>
              <a:t>9/23/18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484C2-5804-7B43-ABB1-E38F5C8E0D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F200F-EEC0-E748-A043-981117F3088B}" type="datetimeFigureOut">
              <a:rPr lang="en-US" smtClean="0"/>
              <a:pPr/>
              <a:t>9/23/18</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F200F-EEC0-E748-A043-981117F3088B}" type="datetimeFigureOut">
              <a:rPr lang="en-US" smtClean="0"/>
              <a:pPr/>
              <a:t>9/23/18</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F200F-EEC0-E748-A043-981117F3088B}" type="datetimeFigureOut">
              <a:rPr lang="en-US" smtClean="0"/>
              <a:pPr/>
              <a:t>9/23/18</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smtClean="0"/>
              <a:t>Click icon to add picture</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smtClean="0"/>
              <a:t>Click icon to add picture</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smtClean="0"/>
              <a:t>Click icon to add picture</a:t>
            </a:r>
            <a:endParaRPr/>
          </a:p>
        </p:txBody>
      </p:sp>
      <p:sp>
        <p:nvSpPr>
          <p:cNvPr id="13" name="Slide Number Placeholder 5"/>
          <p:cNvSpPr>
            <a:spLocks noGrp="1"/>
          </p:cNvSpPr>
          <p:nvPr>
            <p:ph type="sldNum" sz="quarter" idx="12"/>
          </p:nvPr>
        </p:nvSpPr>
        <p:spPr>
          <a:xfrm>
            <a:off x="8382000" y="1219200"/>
            <a:ext cx="533400" cy="365125"/>
          </a:xfrm>
        </p:spPr>
        <p:txBody>
          <a:bodyPr/>
          <a:lstStyle/>
          <a:p>
            <a:fld id="{79C484C2-5804-7B43-ABB1-E38F5C8E0D7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8F200F-EEC0-E748-A043-981117F3088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484C2-5804-7B43-ABB1-E38F5C8E0D7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8F200F-EEC0-E748-A043-981117F3088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484C2-5804-7B43-ABB1-E38F5C8E0D7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F200F-EEC0-E748-A043-981117F3088B}" type="datetimeFigureOut">
              <a:rPr lang="en-US" smtClean="0"/>
              <a:pPr/>
              <a:t>9/23/18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484C2-5804-7B43-ABB1-E38F5C8E0D7E}" type="slidenum">
              <a:rPr lang="en-US" smtClean="0"/>
              <a:pPr/>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925" y="1955800"/>
            <a:ext cx="8308975" cy="4292599"/>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8F200F-EEC0-E748-A043-981117F3088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180975" y="365125"/>
            <a:ext cx="396875" cy="118689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566150" y="365125"/>
            <a:ext cx="396875" cy="118689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ireframeOverlay-Content.png"/>
          <p:cNvPicPr>
            <a:picLocks noChangeAspect="1"/>
          </p:cNvPicPr>
          <p:nvPr/>
        </p:nvPicPr>
        <p:blipFill>
          <a:blip r:embed="rId2"/>
          <a:stretch>
            <a:fillRect/>
          </a:stretch>
        </p:blipFill>
        <p:spPr>
          <a:xfrm>
            <a:off x="228600" y="308349"/>
            <a:ext cx="8686800"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5925" y="365125"/>
            <a:ext cx="8308975" cy="1383926"/>
          </a:xfrm>
        </p:spPr>
        <p:txBody>
          <a:bodyPr anchor="ctr"/>
          <a:lstStyle>
            <a:lvl1pPr algn="ctr">
              <a:defRPr sz="4000" b="1">
                <a:effectLst>
                  <a:outerShdw blurRad="50800" dist="38100" dir="2700000">
                    <a:srgbClr val="000000">
                      <a:alpha val="43000"/>
                    </a:srgbClr>
                  </a:outerShdw>
                </a:effectLst>
              </a:defRPr>
            </a:lvl1pPr>
          </a:lstStyle>
          <a:p>
            <a:r>
              <a:rPr lang="en-US" dirty="0" smtClean="0"/>
              <a:t>Click to edit Master title style</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8F200F-EEC0-E748-A043-981117F3088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484C2-5804-7B43-ABB1-E38F5C8E0D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smtClean="0"/>
              <a:t>Click to edit Master title style</a:t>
            </a:r>
            <a:endParaRPr/>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F200F-EEC0-E748-A043-981117F3088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484C2-5804-7B43-ABB1-E38F5C8E0D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68F200F-EEC0-E748-A043-981117F3088B}" type="datetimeFigureOut">
              <a:rPr lang="en-US" smtClean="0"/>
              <a:pPr/>
              <a:t>9/23/18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484C2-5804-7B43-ABB1-E38F5C8E0D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68F200F-EEC0-E748-A043-981117F3088B}" type="datetimeFigureOut">
              <a:rPr lang="en-US" smtClean="0"/>
              <a:pPr/>
              <a:t>9/23/18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484C2-5804-7B43-ABB1-E38F5C8E0D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8F200F-EEC0-E748-A043-981117F3088B}" type="datetimeFigureOut">
              <a:rPr lang="en-US" smtClean="0"/>
              <a:pPr/>
              <a:t>9/23/18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484C2-5804-7B43-ABB1-E38F5C8E0D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F200F-EEC0-E748-A043-981117F3088B}" type="datetimeFigureOut">
              <a:rPr lang="en-US" smtClean="0"/>
              <a:pPr/>
              <a:t>9/23/18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484C2-5804-7B43-ABB1-E38F5C8E0D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A68F200F-EEC0-E748-A043-981117F3088B}" type="datetimeFigureOut">
              <a:rPr lang="en-US" smtClean="0"/>
              <a:pPr/>
              <a:t>9/23/18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A68F200F-EEC0-E748-A043-981117F3088B}" type="datetimeFigureOut">
              <a:rPr lang="en-US" smtClean="0"/>
              <a:pPr/>
              <a:t>9/23/18</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79C484C2-5804-7B43-ABB1-E38F5C8E0D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Matthew 6:31-34</a:t>
            </a:r>
            <a:endParaRPr lang="en-US" sz="4800" dirty="0"/>
          </a:p>
        </p:txBody>
      </p:sp>
      <p:sp>
        <p:nvSpPr>
          <p:cNvPr id="3" name="Content Placeholder 2"/>
          <p:cNvSpPr>
            <a:spLocks noGrp="1"/>
          </p:cNvSpPr>
          <p:nvPr>
            <p:ph idx="1"/>
          </p:nvPr>
        </p:nvSpPr>
        <p:spPr/>
        <p:txBody>
          <a:bodyPr>
            <a:noAutofit/>
          </a:bodyPr>
          <a:lstStyle/>
          <a:p>
            <a:pPr marL="0" indent="0">
              <a:buNone/>
            </a:pPr>
            <a:r>
              <a:rPr lang="en-US" sz="2900" b="1" dirty="0" smtClean="0"/>
              <a:t>“Therefore do not worry, saying, ‘What shall we eat?’ or ‘What shall we drink?’ or ‘What shall we wear?’ For after all these things the Gentiles seek. For your heavenly Father knows that you need all these things. But seek first the kingdom of God and His righteousness, and all these things shall be added to you. Therefore do not worry about tomorrow, for tomorrow will worry about its own things. Sufficient for the day is its own trouble” (NKJV). </a:t>
            </a:r>
            <a:endParaRPr lang="en-US" sz="29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Dangers of Not Putting God First</a:t>
            </a:r>
            <a:endParaRPr lang="en-US" sz="4300" dirty="0"/>
          </a:p>
        </p:txBody>
      </p:sp>
      <p:sp>
        <p:nvSpPr>
          <p:cNvPr id="3" name="Content Placeholder 2"/>
          <p:cNvSpPr>
            <a:spLocks noGrp="1"/>
          </p:cNvSpPr>
          <p:nvPr>
            <p:ph idx="1"/>
          </p:nvPr>
        </p:nvSpPr>
        <p:spPr/>
        <p:txBody>
          <a:bodyPr>
            <a:noAutofit/>
          </a:bodyPr>
          <a:lstStyle/>
          <a:p>
            <a:pPr marL="512763" indent="-512763">
              <a:buNone/>
            </a:pPr>
            <a:r>
              <a:rPr lang="en-US" sz="3500" b="1" dirty="0" smtClean="0"/>
              <a:t>I. 	Godliness Slips Lower and Lower on Our List of Priorities.</a:t>
            </a:r>
          </a:p>
          <a:p>
            <a:pPr marL="969963" lvl="2" indent="-512763">
              <a:buNone/>
            </a:pPr>
            <a:r>
              <a:rPr lang="en-US" sz="3300" b="1" dirty="0" smtClean="0"/>
              <a:t>A. It slips—we don’t recognize the change (Heb. 2:1-3).</a:t>
            </a:r>
          </a:p>
          <a:p>
            <a:pPr marL="969963" lvl="2" indent="-512763">
              <a:buNone/>
            </a:pPr>
            <a:r>
              <a:rPr lang="en-US" sz="3300" b="1" dirty="0" smtClean="0"/>
              <a:t>B. Religion becomes more and more external (Matt. 6:1-2, 5, 16).</a:t>
            </a:r>
          </a:p>
          <a:p>
            <a:pPr marL="1427163" lvl="4" indent="-512763"/>
            <a:r>
              <a:rPr lang="en-US" sz="3300" b="1" dirty="0" smtClean="0"/>
              <a:t>The consequence (Matt. 6:1; 23:27-28)</a:t>
            </a:r>
            <a:endParaRPr lang="en-US" sz="33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bldLvl="3"/>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Dangers of Not Putting God First</a:t>
            </a:r>
            <a:endParaRPr lang="en-US" sz="4300" dirty="0"/>
          </a:p>
        </p:txBody>
      </p:sp>
      <p:sp>
        <p:nvSpPr>
          <p:cNvPr id="3" name="Content Placeholder 2"/>
          <p:cNvSpPr>
            <a:spLocks noGrp="1"/>
          </p:cNvSpPr>
          <p:nvPr>
            <p:ph idx="1"/>
          </p:nvPr>
        </p:nvSpPr>
        <p:spPr/>
        <p:txBody>
          <a:bodyPr>
            <a:noAutofit/>
          </a:bodyPr>
          <a:lstStyle/>
          <a:p>
            <a:pPr marL="512763" indent="-512763">
              <a:buNone/>
            </a:pPr>
            <a:r>
              <a:rPr lang="en-US" sz="3500" b="1" dirty="0" smtClean="0"/>
              <a:t>II. 	Diligence Disappears</a:t>
            </a:r>
          </a:p>
          <a:p>
            <a:pPr marL="969963" lvl="2" indent="-512763">
              <a:buNone/>
            </a:pPr>
            <a:r>
              <a:rPr lang="en-US" sz="3300" b="1" dirty="0" smtClean="0"/>
              <a:t>A.  Obedience becomes viewed as optional (1 Kings 11:4).</a:t>
            </a:r>
          </a:p>
          <a:p>
            <a:pPr marL="969963" lvl="2" indent="-512763">
              <a:buNone/>
            </a:pPr>
            <a:r>
              <a:rPr lang="en-US" sz="3300" b="1" dirty="0" smtClean="0"/>
              <a:t>B.  We must beware of the same dangers   (1 Cor. 9:26-27).</a:t>
            </a:r>
          </a:p>
          <a:p>
            <a:pPr marL="1427163" lvl="4" indent="-512763"/>
            <a:r>
              <a:rPr lang="en-US" sz="3300" b="1" dirty="0" smtClean="0"/>
              <a:t>We must be </a:t>
            </a:r>
            <a:r>
              <a:rPr lang="en-US" sz="3300" b="1" dirty="0" err="1" smtClean="0"/>
              <a:t>dilligent</a:t>
            </a:r>
            <a:r>
              <a:rPr lang="en-US" sz="3300" b="1" dirty="0" smtClean="0"/>
              <a:t> (Heb. 4:11)</a:t>
            </a:r>
            <a:endParaRPr lang="en-US" sz="33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Dangers of Not Putting God First</a:t>
            </a:r>
            <a:endParaRPr lang="en-US" sz="4300" dirty="0"/>
          </a:p>
        </p:txBody>
      </p:sp>
      <p:sp>
        <p:nvSpPr>
          <p:cNvPr id="3" name="Content Placeholder 2"/>
          <p:cNvSpPr>
            <a:spLocks noGrp="1"/>
          </p:cNvSpPr>
          <p:nvPr>
            <p:ph idx="1"/>
          </p:nvPr>
        </p:nvSpPr>
        <p:spPr/>
        <p:txBody>
          <a:bodyPr>
            <a:noAutofit/>
          </a:bodyPr>
          <a:lstStyle/>
          <a:p>
            <a:pPr marL="512763" indent="-512763">
              <a:buNone/>
            </a:pPr>
            <a:r>
              <a:rPr lang="en-US" sz="3500" b="1" dirty="0" smtClean="0"/>
              <a:t>III. 	Self-Deception</a:t>
            </a:r>
          </a:p>
          <a:p>
            <a:pPr marL="969963" lvl="2" indent="-512763">
              <a:buNone/>
            </a:pPr>
            <a:r>
              <a:rPr lang="en-US" sz="3300" b="1" dirty="0" smtClean="0"/>
              <a:t>A. Pharisees’ problem (Matt. 15:1-9)</a:t>
            </a:r>
          </a:p>
          <a:p>
            <a:pPr marL="969963" lvl="2" indent="-512763">
              <a:buNone/>
            </a:pPr>
            <a:r>
              <a:rPr lang="en-US" sz="3300" b="1" dirty="0" smtClean="0"/>
              <a:t>B. Take heed lest you fall (1 Cor. 10:12).</a:t>
            </a:r>
          </a:p>
          <a:p>
            <a:pPr marL="969963" lvl="2" indent="-512763">
              <a:buNone/>
            </a:pPr>
            <a:r>
              <a:rPr lang="en-US" sz="3300" b="1" dirty="0" smtClean="0"/>
              <a:t>C.  We can believe we are right with God when we are not (Matt. 7:21-22; Gal. 6:3-9).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Dangers of Not Putting God First</a:t>
            </a:r>
            <a:endParaRPr lang="en-US" sz="4300" dirty="0"/>
          </a:p>
        </p:txBody>
      </p:sp>
      <p:sp>
        <p:nvSpPr>
          <p:cNvPr id="3" name="Content Placeholder 2"/>
          <p:cNvSpPr>
            <a:spLocks noGrp="1"/>
          </p:cNvSpPr>
          <p:nvPr>
            <p:ph idx="1"/>
          </p:nvPr>
        </p:nvSpPr>
        <p:spPr/>
        <p:txBody>
          <a:bodyPr>
            <a:noAutofit/>
          </a:bodyPr>
          <a:lstStyle/>
          <a:p>
            <a:pPr marL="512763" indent="-512763">
              <a:buNone/>
            </a:pPr>
            <a:r>
              <a:rPr lang="en-US" sz="3500" b="1" dirty="0" smtClean="0"/>
              <a:t>IV. 	Bible Examples</a:t>
            </a:r>
          </a:p>
          <a:p>
            <a:pPr marL="969963" lvl="2" indent="-512763">
              <a:buNone/>
            </a:pPr>
            <a:r>
              <a:rPr lang="en-US" sz="3300" b="1" dirty="0" smtClean="0"/>
              <a:t>A. The prodigal put </a:t>
            </a:r>
            <a:r>
              <a:rPr lang="en-US" sz="3300" b="1" i="1" dirty="0" smtClean="0"/>
              <a:t>fun </a:t>
            </a:r>
            <a:r>
              <a:rPr lang="en-US" sz="3300" b="1" dirty="0" smtClean="0"/>
              <a:t>first (Luke 15:11-32).</a:t>
            </a:r>
          </a:p>
          <a:p>
            <a:pPr marL="969963" lvl="2" indent="-512763">
              <a:buNone/>
            </a:pPr>
            <a:r>
              <a:rPr lang="en-US" sz="3300" b="1" dirty="0" smtClean="0"/>
              <a:t>B. Simon put </a:t>
            </a:r>
            <a:r>
              <a:rPr lang="en-US" sz="3300" b="1" i="1" dirty="0" smtClean="0"/>
              <a:t>fame </a:t>
            </a:r>
            <a:r>
              <a:rPr lang="en-US" sz="3300" b="1" dirty="0" smtClean="0"/>
              <a:t>first (Acts 8:9-24).</a:t>
            </a:r>
          </a:p>
          <a:p>
            <a:pPr marL="969963" lvl="2" indent="-512763">
              <a:buNone/>
            </a:pPr>
            <a:r>
              <a:rPr lang="en-US" sz="3300" b="1" dirty="0" smtClean="0"/>
              <a:t>C. David put </a:t>
            </a:r>
            <a:r>
              <a:rPr lang="en-US" sz="3300" b="1" i="1" dirty="0" smtClean="0"/>
              <a:t>self </a:t>
            </a:r>
            <a:r>
              <a:rPr lang="en-US" sz="3300" b="1" dirty="0" smtClean="0"/>
              <a:t>first (2 Sam. 12).</a:t>
            </a:r>
          </a:p>
          <a:p>
            <a:pPr marL="969963" lvl="2" indent="-512763">
              <a:buNone/>
            </a:pPr>
            <a:r>
              <a:rPr lang="en-US" sz="3300" b="1" dirty="0" smtClean="0"/>
              <a:t>D. </a:t>
            </a:r>
            <a:r>
              <a:rPr lang="en-US" sz="3300" b="1" dirty="0" err="1" smtClean="0"/>
              <a:t>Diotrephes</a:t>
            </a:r>
            <a:r>
              <a:rPr lang="en-US" sz="3300" b="1" dirty="0" smtClean="0"/>
              <a:t> put </a:t>
            </a:r>
            <a:r>
              <a:rPr lang="en-US" sz="3300" b="1" i="1" dirty="0" smtClean="0"/>
              <a:t>power </a:t>
            </a:r>
            <a:r>
              <a:rPr lang="en-US" sz="3300" b="1" dirty="0" smtClean="0"/>
              <a:t>first (3 John 9-11).</a:t>
            </a:r>
          </a:p>
          <a:p>
            <a:pPr marL="969963" lvl="2" indent="-512763">
              <a:buNone/>
            </a:pPr>
            <a:r>
              <a:rPr lang="en-US" sz="3300" b="1" dirty="0" smtClean="0"/>
              <a:t>E.  Ananias and </a:t>
            </a:r>
            <a:r>
              <a:rPr lang="en-US" sz="3300" b="1" dirty="0" err="1" smtClean="0"/>
              <a:t>Saphira</a:t>
            </a:r>
            <a:r>
              <a:rPr lang="en-US" sz="3300" b="1" dirty="0" smtClean="0"/>
              <a:t> put </a:t>
            </a:r>
            <a:r>
              <a:rPr lang="en-US" sz="3300" b="1" i="1" dirty="0" smtClean="0"/>
              <a:t>reputation </a:t>
            </a:r>
            <a:r>
              <a:rPr lang="en-US" sz="3300" b="1" dirty="0" smtClean="0"/>
              <a:t>first (Acts 5:1-11).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Dangers of Not Putting God First</a:t>
            </a:r>
            <a:endParaRPr lang="en-US" sz="4300" dirty="0"/>
          </a:p>
        </p:txBody>
      </p:sp>
      <p:sp>
        <p:nvSpPr>
          <p:cNvPr id="3" name="Content Placeholder 2"/>
          <p:cNvSpPr>
            <a:spLocks noGrp="1"/>
          </p:cNvSpPr>
          <p:nvPr>
            <p:ph idx="1"/>
          </p:nvPr>
        </p:nvSpPr>
        <p:spPr>
          <a:xfrm>
            <a:off x="837721" y="1955800"/>
            <a:ext cx="7431401" cy="3421169"/>
          </a:xfrm>
        </p:spPr>
        <p:txBody>
          <a:bodyPr anchor="ctr">
            <a:noAutofit/>
          </a:bodyPr>
          <a:lstStyle/>
          <a:p>
            <a:pPr marL="0" indent="0" algn="ctr">
              <a:buNone/>
            </a:pPr>
            <a:r>
              <a:rPr lang="en-US" sz="4000" b="1" i="1" dirty="0" smtClean="0"/>
              <a:t>“Seek first the kingdom of God and His righteousness”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60</TotalTime>
  <Words>419</Words>
  <Application>Microsoft Macintosh PowerPoint</Application>
  <PresentationFormat>On-screen Show (4:3)</PresentationFormat>
  <Paragraphs>26</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Expo</vt:lpstr>
      <vt:lpstr>Matthew 6:31-34</vt:lpstr>
      <vt:lpstr>Dangers of Not Putting God First</vt:lpstr>
      <vt:lpstr>Dangers of Not Putting God First</vt:lpstr>
      <vt:lpstr>Dangers of Not Putting God First</vt:lpstr>
      <vt:lpstr>Dangers of Not Putting God First</vt:lpstr>
      <vt:lpstr>Dangers of Not Putting God First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6:31-34</dc:title>
  <dc:creator>Kyle Pope</dc:creator>
  <cp:lastModifiedBy>Kyle Pope</cp:lastModifiedBy>
  <cp:revision>3</cp:revision>
  <dcterms:created xsi:type="dcterms:W3CDTF">2018-09-24T00:56:27Z</dcterms:created>
  <dcterms:modified xsi:type="dcterms:W3CDTF">2018-09-24T00:56:50Z</dcterms:modified>
</cp:coreProperties>
</file>