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9" r:id="rId1"/>
  </p:sldMasterIdLst>
  <p:notesMasterIdLst>
    <p:notesMasterId r:id="rId11"/>
  </p:notesMasterIdLst>
  <p:sldIdLst>
    <p:sldId id="257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3968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266FDF-6F12-F34C-BFA3-7B15BB88B3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4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6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9125-DCA7-0C41-BA19-2AB255FADF33}" type="slidenum">
              <a:rPr lang="en-US"/>
              <a:pPr/>
              <a:t>9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D158D12-C938-6544-BC07-BF820F524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E6FA9-9CB5-E743-B72A-7F4A5C1E20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74638"/>
            <a:ext cx="2114550" cy="5821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9125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444407-3415-7E49-AF81-5752C4A338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E7EB71-7C0F-7C46-8DC2-D14ADCDF6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9411584-C4A8-7C47-846C-A0D0CEA3A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590800"/>
            <a:ext cx="41148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590800"/>
            <a:ext cx="41148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1F271A-1491-AD46-AB31-0E5B125749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1E0DAFF-A879-6C45-9925-219B5D78B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CA2E589-7CF6-1642-8248-024A6287FD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CB418AF-A8D9-F74A-9C1E-C6E6363DB3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73834A0-C20B-3E4A-A0C0-A8E2F7C3DB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787B337-5EA3-7D42-806C-C11CDE7A63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ppich_0001_c.jpg"/>
          <p:cNvPicPr>
            <a:picLocks noChangeAspect="1"/>
          </p:cNvPicPr>
          <p:nvPr userDrawn="1"/>
        </p:nvPicPr>
        <p:blipFill>
          <a:blip r:embed="rId13">
            <a:alphaModFix amt="37000"/>
            <a:lum bright="-17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590800"/>
            <a:ext cx="8382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j-lt"/>
              </a:defRPr>
            </a:lvl1pPr>
          </a:lstStyle>
          <a:p>
            <a:fld id="{3B31FED8-2E7D-E641-B1E7-82ABAA25311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charset="2"/>
        <a:buChar char="n"/>
        <a:defRPr kumimoji="1"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charset="2"/>
        <a:buChar char="n"/>
        <a:defRPr kumimoji="1" sz="2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charset="2"/>
        <a:buChar char="n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charset="2"/>
        <a:buChar char="n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charset="2"/>
        <a:buChar char="n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charset="2"/>
        <a:buChar char="n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charset="2"/>
        <a:buChar char="n"/>
        <a:defRPr kumimoji="1"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 marL="0" indent="0" algn="ctr">
              <a:buFont typeface="Monotype Sorts" charset="2"/>
              <a:buNone/>
            </a:pPr>
            <a:r>
              <a:rPr lang="en-US" sz="4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Matthew </a:t>
            </a:r>
            <a:r>
              <a:rPr lang="en-US" sz="40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18:1-</a:t>
            </a:r>
            <a:r>
              <a:rPr lang="en-US" sz="4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5</a:t>
            </a:r>
          </a:p>
          <a:p>
            <a:pPr marL="0" indent="0" algn="ctr">
              <a:spcAft>
                <a:spcPts val="1800"/>
              </a:spcAft>
              <a:buFont typeface="Monotype Sorts" charset="2"/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“</a:t>
            </a: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Become as little children”</a:t>
            </a:r>
          </a:p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Matthew 19:13-15</a:t>
            </a:r>
            <a:r>
              <a:rPr lang="en-US" sz="4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 algn="ctr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</a:t>
            </a: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Of such is the kingdom of heaven”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Children Are Accepting.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 Of Others (Acts 11:25-26) 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  Of the Truth (1 Thess. 2:13)</a:t>
            </a:r>
          </a:p>
          <a:p>
            <a:pPr lvl="2">
              <a:buNone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 Not Naïve (1 Cor. 14:20)</a:t>
            </a:r>
            <a:endParaRPr lang="en-US" sz="28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Children Are Trusting.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Example of Isaac (Gen. 22:7-8) 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 That God Protects and Provides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C. That God Knows Best (2 Tim. 1:12)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III. Children Should Obey.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Ten Commandments (Exod. 20:12) 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 Mark of sinful world (Rom. 1:30)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C. Christians are “children of God” (Eph. 5:1-2)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IV. Children Love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The unlovable (Rom. 5:8)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V. Children Are Forgiving.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 Children of God must forgive (Col. 3:12-13)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VI. Children Hope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 Love always hopes (1 Cor. 13:7)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VII. Children </a:t>
            </a:r>
            <a:r>
              <a:rPr lang="en-US" sz="41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Can Change.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 Get a “new heart” (Ezek. 18:30-31)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01000" cy="3352800"/>
          </a:xfrm>
        </p:spPr>
        <p:txBody>
          <a:bodyPr anchor="t"/>
          <a:lstStyle/>
          <a:p>
            <a:pPr>
              <a:buNone/>
            </a:pPr>
            <a:r>
              <a:rPr lang="en-US" sz="4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Children Are Trusting.</a:t>
            </a:r>
          </a:p>
          <a:p>
            <a:pPr marL="1027113" lvl="1" indent="-56991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 “The Innocents” (Jer. 19:4-5) 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  Christians should strive to live free of sin (Jas. 1:27).</a:t>
            </a:r>
          </a:p>
          <a:p>
            <a:pPr marL="1035050" lvl="1" indent="-5762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C.  We only regain innocence by the blood of Christ  (Rom. 6:17-18)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8001000" cy="1676400"/>
          </a:xfrm>
          <a:solidFill>
            <a:srgbClr val="333300">
              <a:alpha val="25000"/>
            </a:srgbClr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/>
                <a:latin typeface="Cambria"/>
                <a:cs typeface="Cambria"/>
              </a:rPr>
              <a:t> </a:t>
            </a:r>
            <a:endParaRPr lang="en-US" sz="4800" dirty="0">
              <a:solidFill>
                <a:schemeClr val="tx1"/>
              </a:solidFill>
              <a:effectLst/>
              <a:latin typeface="Cambria"/>
              <a:cs typeface="Cambria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762000" y="609600"/>
            <a:ext cx="7543799" cy="1355851"/>
            <a:chOff x="762000" y="609600"/>
            <a:chExt cx="7543799" cy="13558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5000" y="609600"/>
              <a:ext cx="2590799" cy="1355851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62000" y="609600"/>
              <a:ext cx="4953000" cy="132395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900" b="1" dirty="0" smtClean="0">
                  <a:solidFill>
                    <a:schemeClr val="tx1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Cambria"/>
                  <a:cs typeface="Cambria"/>
                </a:rPr>
                <a:t>The Example of Children</a:t>
              </a:r>
              <a:endParaRPr lang="en-US" sz="4900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theme/theme1.xml><?xml version="1.0" encoding="utf-8"?>
<a:theme xmlns:a="http://schemas.openxmlformats.org/drawingml/2006/main" name="Modello struttura Disegni di bambini su sfondo blu">
  <a:themeElements>
    <a:clrScheme name="Modello struttura Disegni di bambini su sfondo blu 1">
      <a:dk1>
        <a:srgbClr val="000066"/>
      </a:dk1>
      <a:lt1>
        <a:srgbClr val="FFFFFF"/>
      </a:lt1>
      <a:dk2>
        <a:srgbClr val="4A8AC4"/>
      </a:dk2>
      <a:lt2>
        <a:srgbClr val="F7CC17"/>
      </a:lt2>
      <a:accent1>
        <a:srgbClr val="CDCD1F"/>
      </a:accent1>
      <a:accent2>
        <a:srgbClr val="368D2D"/>
      </a:accent2>
      <a:accent3>
        <a:srgbClr val="B1C4DE"/>
      </a:accent3>
      <a:accent4>
        <a:srgbClr val="DADADA"/>
      </a:accent4>
      <a:accent5>
        <a:srgbClr val="E3E3AB"/>
      </a:accent5>
      <a:accent6>
        <a:srgbClr val="307F28"/>
      </a:accent6>
      <a:hlink>
        <a:srgbClr val="0066FF"/>
      </a:hlink>
      <a:folHlink>
        <a:srgbClr val="FF9900"/>
      </a:folHlink>
    </a:clrScheme>
    <a:fontScheme name="Modello struttura Disegni di bambini su sfondo blu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odello struttura Disegni di bambini su sfondo blu 1">
        <a:dk1>
          <a:srgbClr val="000066"/>
        </a:dk1>
        <a:lt1>
          <a:srgbClr val="FFFFFF"/>
        </a:lt1>
        <a:dk2>
          <a:srgbClr val="4A8AC4"/>
        </a:dk2>
        <a:lt2>
          <a:srgbClr val="F7CC17"/>
        </a:lt2>
        <a:accent1>
          <a:srgbClr val="CDCD1F"/>
        </a:accent1>
        <a:accent2>
          <a:srgbClr val="368D2D"/>
        </a:accent2>
        <a:accent3>
          <a:srgbClr val="B1C4DE"/>
        </a:accent3>
        <a:accent4>
          <a:srgbClr val="DADADA"/>
        </a:accent4>
        <a:accent5>
          <a:srgbClr val="E3E3AB"/>
        </a:accent5>
        <a:accent6>
          <a:srgbClr val="307F28"/>
        </a:accent6>
        <a:hlink>
          <a:srgbClr val="0066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 struttura Disegni di bambini su sfondo blu</Template>
  <TotalTime>81</TotalTime>
  <Words>350</Words>
  <Application>Microsoft Macintosh PowerPoint</Application>
  <PresentationFormat>On-screen Show (4:3)</PresentationFormat>
  <Paragraphs>55</Paragraphs>
  <Slides>9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Modello struttura Disegni di bambini su sfondo blu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Manager/>
  <Company> 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Example of Children</dc:title>
  <dc:subject/>
  <dc:creator> </dc:creator>
  <cp:keywords/>
  <dc:description/>
  <cp:lastModifiedBy>Kyle Pope</cp:lastModifiedBy>
  <cp:revision>7</cp:revision>
  <dcterms:created xsi:type="dcterms:W3CDTF">2018-04-30T19:17:56Z</dcterms:created>
  <dcterms:modified xsi:type="dcterms:W3CDTF">2018-04-30T19:18:08Z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TC011408101033</vt:lpwstr>
  </property>
</Properties>
</file>