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Default Extension="png" ContentType="image/png"/>
  <Default Extension="jpeg" ContentType="image/jpeg"/>
  <Default Extension="xml" ContentType="application/xml"/>
  <Override PartName="/ppt/slideLayouts/slideLayout16.xml" ContentType="application/vnd.openxmlformats-officedocument.presentationml.slideLayout+xml"/>
  <Override PartName="/ppt/tableStyles.xml" ContentType="application/vnd.openxmlformats-officedocument.presentationml.tableStyles+xml"/>
  <Override PartName="/ppt/slideLayouts/slideLayout8.xml" ContentType="application/vnd.openxmlformats-officedocument.presentationml.slideLayout+xml"/>
  <Override PartName="/ppt/slideLayouts/slideLayout14.xml" ContentType="application/vnd.openxmlformats-officedocument.presentationml.slideLayout+xml"/>
  <Override PartName="/ppt/slideLayouts/slideLayout6.xml" ContentType="application/vnd.openxmlformats-officedocument.presentationml.slideLayout+xml"/>
  <Override PartName="/ppt/slides/slide5.xml" ContentType="application/vnd.openxmlformats-officedocument.presentationml.slide+xml"/>
  <Override PartName="/ppt/slideLayouts/slideLayout12.xml" ContentType="application/vnd.openxmlformats-officedocument.presentationml.slideLayout+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Default Extension="bin" ContentType="application/vnd.openxmlformats-officedocument.presentationml.printerSettings"/>
  <Override PartName="/ppt/viewProps.xml" ContentType="application/vnd.openxmlformats-officedocument.presentationml.viewProps+xml"/>
  <Override PartName="/ppt/slideLayouts/slideLayout9.xml" ContentType="application/vnd.openxmlformats-officedocument.presentationml.slideLayout+xml"/>
  <Override PartName="/ppt/slideLayouts/slideLayout15.xml" ContentType="application/vnd.openxmlformats-officedocument.presentationml.slideLayout+xml"/>
  <Override PartName="/ppt/presentation.xml" ContentType="application/vnd.openxmlformats-officedocument.presentationml.presentation.main+xml"/>
  <Override PartName="/ppt/slideLayouts/slideLayout7.xml" ContentType="application/vnd.openxmlformats-officedocument.presentationml.slideLayout+xml"/>
  <Override PartName="/ppt/slides/slide6.xml" ContentType="application/vnd.openxmlformats-officedocument.presentationml.slide+xml"/>
  <Override PartName="/ppt/slideLayouts/slideLayout13.xml" ContentType="application/vnd.openxmlformats-officedocument.presentationml.slideLayout+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715" r:id="rId1"/>
  </p:sldMasterIdLst>
  <p:sldIdLst>
    <p:sldId id="259" r:id="rId2"/>
    <p:sldId id="260" r:id="rId3"/>
    <p:sldId id="261" r:id="rId4"/>
    <p:sldId id="262" r:id="rId5"/>
    <p:sldId id="257" r:id="rId6"/>
    <p:sldId id="263" r:id="rId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5620"/>
    <p:restoredTop sz="94660"/>
  </p:normalViewPr>
  <p:slideViewPr>
    <p:cSldViewPr snapToGrid="0" snapToObjects="1">
      <p:cViewPr varScale="1">
        <p:scale>
          <a:sx n="94" d="100"/>
          <a:sy n="94" d="100"/>
        </p:scale>
        <p:origin x="-65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1" Type="http://schemas.openxmlformats.org/officeDocument/2006/relationships/theme" Target="theme/theme1.xml"/><Relationship Id="rId12"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printerSettings" Target="printerSettings/printerSettings1.bin"/><Relationship Id="rId9" Type="http://schemas.openxmlformats.org/officeDocument/2006/relationships/presProps" Target="presProps.xml"/><Relationship Id="rId1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5.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png"/><Relationship Id="rId3" Type="http://schemas.openxmlformats.org/officeDocument/2006/relationships/image" Target="../media/image8.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7.pn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8.png"/><Relationship Id="rId4" Type="http://schemas.openxmlformats.org/officeDocument/2006/relationships/image" Target="../media/image7.png"/><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8.png"/><Relationship Id="rId4" Type="http://schemas.openxmlformats.org/officeDocument/2006/relationships/image" Target="../media/image6.png"/><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9.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4" Type="http://schemas.openxmlformats.org/officeDocument/2006/relationships/image" Target="../media/image6.png"/><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pn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title" preserve="1">
  <p:cSld name="Title Slide">
    <p:spTree>
      <p:nvGrpSpPr>
        <p:cNvPr id="1" name=""/>
        <p:cNvGrpSpPr/>
        <p:nvPr/>
      </p:nvGrpSpPr>
      <p:grpSpPr>
        <a:xfrm>
          <a:off x="0" y="0"/>
          <a:ext cx="0" cy="0"/>
          <a:chOff x="0" y="0"/>
          <a:chExt cx="0" cy="0"/>
        </a:xfrm>
      </p:grpSpPr>
      <p:pic>
        <p:nvPicPr>
          <p:cNvPr id="8" name="Picture 7" descr="TitlePageOverlay.png"/>
          <p:cNvPicPr>
            <a:picLocks noChangeAspect="1"/>
          </p:cNvPicPr>
          <p:nvPr/>
        </p:nvPicPr>
        <p:blipFill>
          <a:blip r:embed="rId2"/>
          <a:stretch>
            <a:fillRect/>
          </a:stretch>
        </p:blipFill>
        <p:spPr>
          <a:xfrm>
            <a:off x="0" y="0"/>
            <a:ext cx="9144000" cy="6858000"/>
          </a:xfrm>
          <a:prstGeom prst="rect">
            <a:avLst/>
          </a:prstGeom>
        </p:spPr>
      </p:pic>
      <p:sp>
        <p:nvSpPr>
          <p:cNvPr id="2" name="Title 1"/>
          <p:cNvSpPr>
            <a:spLocks noGrp="1"/>
          </p:cNvSpPr>
          <p:nvPr>
            <p:ph type="ctrTitle"/>
          </p:nvPr>
        </p:nvSpPr>
        <p:spPr>
          <a:xfrm>
            <a:off x="571500" y="1676401"/>
            <a:ext cx="8001000" cy="2424766"/>
          </a:xfrm>
        </p:spPr>
        <p:txBody>
          <a:bodyPr anchor="b" anchorCtr="0">
            <a:noAutofit/>
          </a:bodyPr>
          <a:lstStyle>
            <a:lvl1pPr>
              <a:defRPr sz="5600">
                <a:solidFill>
                  <a:schemeClr val="tx1"/>
                </a:solidFill>
              </a:defRPr>
            </a:lvl1pPr>
          </a:lstStyle>
          <a:p>
            <a:r>
              <a:rPr lang="en-US" smtClean="0"/>
              <a:t>Click to edit Master title style</a:t>
            </a:r>
            <a:endParaRPr/>
          </a:p>
        </p:txBody>
      </p:sp>
      <p:sp>
        <p:nvSpPr>
          <p:cNvPr id="3" name="Subtitle 2"/>
          <p:cNvSpPr>
            <a:spLocks noGrp="1"/>
          </p:cNvSpPr>
          <p:nvPr>
            <p:ph type="subTitle" idx="1"/>
          </p:nvPr>
        </p:nvSpPr>
        <p:spPr>
          <a:xfrm>
            <a:off x="571500" y="4419600"/>
            <a:ext cx="8001000" cy="1219200"/>
          </a:xfrm>
        </p:spPr>
        <p:txBody>
          <a:bodyPr/>
          <a:lstStyle>
            <a:lvl1pPr marL="0" indent="0" algn="ctr">
              <a:spcAft>
                <a:spcPts val="0"/>
              </a:spcAft>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p:txBody>
          <a:bodyPr/>
          <a:lstStyle/>
          <a:p>
            <a:fld id="{ED894DE5-736F-3844-9639-DCA44745D12E}" type="datetimeFigureOut">
              <a:rPr lang="en-US" smtClean="0"/>
              <a:pPr/>
              <a:t>7/2/18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B364D0-389B-C244-B255-C0B7C6537574}" type="slidenum">
              <a:rPr lang="en-US" smtClean="0"/>
              <a:pPr/>
              <a:t>‹#›</a:t>
            </a:fld>
            <a:endParaRPr lang="en-US"/>
          </a:p>
        </p:txBody>
      </p:sp>
      <p:pic>
        <p:nvPicPr>
          <p:cNvPr id="9" name="Picture 8" descr="standardRule.png"/>
          <p:cNvPicPr>
            <a:picLocks noChangeAspect="1"/>
          </p:cNvPicPr>
          <p:nvPr/>
        </p:nvPicPr>
        <p:blipFill>
          <a:blip r:embed="rId3"/>
          <a:stretch>
            <a:fillRect/>
          </a:stretch>
        </p:blipFill>
        <p:spPr>
          <a:xfrm>
            <a:off x="2705100" y="4191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4360" y="434609"/>
            <a:ext cx="3749040" cy="1709928"/>
          </a:xfrm>
        </p:spPr>
        <p:txBody>
          <a:bodyPr vert="horz" lIns="91440" tIns="45720" rIns="91440" bIns="45720" rtlCol="0" anchor="b">
            <a:noAutofit/>
          </a:bodyPr>
          <a:lstStyle>
            <a:lvl1pPr algn="ctr" defTabSz="914400" rtl="0" eaLnBrk="1" latinLnBrk="0" hangingPunct="1">
              <a:spcBef>
                <a:spcPct val="0"/>
              </a:spcBef>
              <a:buNone/>
              <a:defRPr sz="3600" b="0" kern="1200">
                <a:solidFill>
                  <a:schemeClr val="tx1"/>
                </a:solidFill>
                <a:latin typeface="+mj-lt"/>
                <a:ea typeface="+mj-ea"/>
                <a:cs typeface="+mj-cs"/>
              </a:defRPr>
            </a:lvl1pPr>
          </a:lstStyle>
          <a:p>
            <a:r>
              <a:rPr lang="en-US" smtClean="0"/>
              <a:t>Click to edit Master title style</a:t>
            </a:r>
            <a:endParaRPr/>
          </a:p>
        </p:txBody>
      </p:sp>
      <p:sp>
        <p:nvSpPr>
          <p:cNvPr id="4" name="Text Placeholder 3"/>
          <p:cNvSpPr>
            <a:spLocks noGrp="1"/>
          </p:cNvSpPr>
          <p:nvPr>
            <p:ph type="body" sz="half" idx="2"/>
          </p:nvPr>
        </p:nvSpPr>
        <p:spPr>
          <a:xfrm>
            <a:off x="594360" y="2551176"/>
            <a:ext cx="3749040" cy="3145536"/>
          </a:xfrm>
        </p:spPr>
        <p:txBody>
          <a:bodyPr vert="horz" lIns="91440" tIns="45720" rIns="91440" bIns="45720" rtlCol="0">
            <a:normAutofit/>
          </a:bodyPr>
          <a:lstStyle>
            <a:lvl1pPr marL="0" indent="0">
              <a:buNone/>
              <a:defRPr sz="1800" kern="1200">
                <a:solidFill>
                  <a:schemeClr val="tx1"/>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en-US" smtClean="0"/>
              <a:t>Click to edit Master text styles</a:t>
            </a:r>
          </a:p>
        </p:txBody>
      </p:sp>
      <p:sp>
        <p:nvSpPr>
          <p:cNvPr id="5" name="Date Placeholder 4"/>
          <p:cNvSpPr>
            <a:spLocks noGrp="1"/>
          </p:cNvSpPr>
          <p:nvPr>
            <p:ph type="dt" sz="half" idx="10"/>
          </p:nvPr>
        </p:nvSpPr>
        <p:spPr/>
        <p:txBody>
          <a:bodyPr/>
          <a:lstStyle/>
          <a:p>
            <a:fld id="{ED894DE5-736F-3844-9639-DCA44745D12E}" type="datetimeFigureOut">
              <a:rPr lang="en-US" smtClean="0"/>
              <a:pPr/>
              <a:t>7/2/18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B364D0-389B-C244-B255-C0B7C6537574}" type="slidenum">
              <a:rPr lang="en-US" smtClean="0"/>
              <a:pPr/>
              <a:t>‹#›</a:t>
            </a:fld>
            <a:endParaRPr lang="en-US"/>
          </a:p>
        </p:txBody>
      </p:sp>
      <p:pic>
        <p:nvPicPr>
          <p:cNvPr id="8" name="Picture 7" descr="shortRule.png"/>
          <p:cNvPicPr>
            <a:picLocks noChangeAspect="1"/>
          </p:cNvPicPr>
          <p:nvPr/>
        </p:nvPicPr>
        <p:blipFill>
          <a:blip r:embed="rId2"/>
          <a:stretch>
            <a:fillRect/>
          </a:stretch>
        </p:blipFill>
        <p:spPr>
          <a:xfrm>
            <a:off x="1222898" y="2305609"/>
            <a:ext cx="2495550" cy="95250"/>
          </a:xfrm>
          <a:prstGeom prst="rect">
            <a:avLst/>
          </a:prstGeom>
          <a:effectLst>
            <a:outerShdw blurRad="25400" sx="101000" sy="101000" algn="ctr" rotWithShape="0">
              <a:prstClr val="black">
                <a:alpha val="40000"/>
              </a:prstClr>
            </a:outerShdw>
          </a:effectLst>
        </p:spPr>
      </p:pic>
      <p:pic>
        <p:nvPicPr>
          <p:cNvPr id="11" name="Picture 10" descr="parAvion.png"/>
          <p:cNvPicPr>
            <a:picLocks noChangeAspect="1"/>
          </p:cNvPicPr>
          <p:nvPr/>
        </p:nvPicPr>
        <p:blipFill>
          <a:blip r:embed="rId3"/>
          <a:stretch>
            <a:fillRect/>
          </a:stretch>
        </p:blipFill>
        <p:spPr>
          <a:xfrm rot="308222">
            <a:off x="6798020" y="538594"/>
            <a:ext cx="1808485" cy="516710"/>
          </a:xfrm>
          <a:prstGeom prst="rect">
            <a:avLst/>
          </a:prstGeom>
        </p:spPr>
      </p:pic>
      <p:sp>
        <p:nvSpPr>
          <p:cNvPr id="3" name="Picture Placeholder 2"/>
          <p:cNvSpPr>
            <a:spLocks noGrp="1"/>
          </p:cNvSpPr>
          <p:nvPr>
            <p:ph type="pic" idx="1"/>
          </p:nvPr>
        </p:nvSpPr>
        <p:spPr>
          <a:xfrm rot="150174">
            <a:off x="4827538" y="836203"/>
            <a:ext cx="3657600" cy="4937760"/>
          </a:xfrm>
          <a:solidFill>
            <a:srgbClr val="FFFFFF">
              <a:shade val="85000"/>
            </a:srgbClr>
          </a:solidFill>
          <a:ln w="31750" cap="sq">
            <a:solidFill>
              <a:srgbClr val="FDFDFD"/>
            </a:solidFill>
            <a:miter lim="800000"/>
          </a:ln>
          <a:effectLst>
            <a:outerShdw blurRad="88900" dist="44450" dir="756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picTx" preserve="1">
  <p:cSld name="Picture above Caption">
    <p:spTree>
      <p:nvGrpSpPr>
        <p:cNvPr id="1" name=""/>
        <p:cNvGrpSpPr/>
        <p:nvPr/>
      </p:nvGrpSpPr>
      <p:grpSpPr>
        <a:xfrm>
          <a:off x="0" y="0"/>
          <a:ext cx="0" cy="0"/>
          <a:chOff x="0" y="0"/>
          <a:chExt cx="0" cy="0"/>
        </a:xfrm>
      </p:grpSpPr>
      <p:pic>
        <p:nvPicPr>
          <p:cNvPr id="12" name="Picture 11" descr="TitlePageOverlay.png"/>
          <p:cNvPicPr>
            <a:picLocks noChangeAspect="1"/>
          </p:cNvPicPr>
          <p:nvPr/>
        </p:nvPicPr>
        <p:blipFill>
          <a:blip r:embed="rId2"/>
          <a:stretch>
            <a:fillRect/>
          </a:stretch>
        </p:blipFill>
        <p:spPr>
          <a:xfrm>
            <a:off x="0" y="0"/>
            <a:ext cx="9144000" cy="6858000"/>
          </a:xfrm>
          <a:prstGeom prst="rect">
            <a:avLst/>
          </a:prstGeom>
        </p:spPr>
      </p:pic>
      <p:sp>
        <p:nvSpPr>
          <p:cNvPr id="2" name="Title 1"/>
          <p:cNvSpPr>
            <a:spLocks noGrp="1"/>
          </p:cNvSpPr>
          <p:nvPr>
            <p:ph type="title"/>
          </p:nvPr>
        </p:nvSpPr>
        <p:spPr>
          <a:xfrm>
            <a:off x="571500" y="2924825"/>
            <a:ext cx="8001000" cy="1709928"/>
          </a:xfrm>
        </p:spPr>
        <p:txBody>
          <a:bodyPr vert="horz" lIns="91440" tIns="45720" rIns="91440" bIns="45720" rtlCol="0" anchor="b">
            <a:noAutofit/>
          </a:bodyPr>
          <a:lstStyle>
            <a:lvl1pPr algn="ctr" defTabSz="914400" rtl="0" eaLnBrk="1" latinLnBrk="0" hangingPunct="1">
              <a:spcBef>
                <a:spcPct val="0"/>
              </a:spcBef>
              <a:buNone/>
              <a:defRPr sz="4000" b="0" kern="1200">
                <a:solidFill>
                  <a:schemeClr val="tx1"/>
                </a:solidFill>
                <a:latin typeface="+mj-lt"/>
                <a:ea typeface="+mj-ea"/>
                <a:cs typeface="+mj-cs"/>
              </a:defRPr>
            </a:lvl1pPr>
          </a:lstStyle>
          <a:p>
            <a:r>
              <a:rPr lang="en-US" smtClean="0"/>
              <a:t>Click to edit Master title style</a:t>
            </a:r>
            <a:endParaRPr/>
          </a:p>
        </p:txBody>
      </p:sp>
      <p:sp>
        <p:nvSpPr>
          <p:cNvPr id="4" name="Text Placeholder 3"/>
          <p:cNvSpPr>
            <a:spLocks noGrp="1"/>
          </p:cNvSpPr>
          <p:nvPr>
            <p:ph type="body" sz="half" idx="2"/>
          </p:nvPr>
        </p:nvSpPr>
        <p:spPr>
          <a:xfrm>
            <a:off x="571500" y="4800600"/>
            <a:ext cx="8001000" cy="1219200"/>
          </a:xfrm>
        </p:spPr>
        <p:txBody>
          <a:bodyPr vert="horz" lIns="91440" tIns="45720" rIns="91440" bIns="45720" rtlCol="0">
            <a:normAutofit/>
          </a:bodyPr>
          <a:lstStyle>
            <a:lvl1pPr marL="0" indent="0" algn="ctr">
              <a:spcAft>
                <a:spcPts val="0"/>
              </a:spcAft>
              <a:buNone/>
              <a:defRPr sz="1800" kern="1200">
                <a:solidFill>
                  <a:schemeClr val="tx1"/>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en-US" smtClean="0"/>
              <a:t>Click to edit Master text styles</a:t>
            </a:r>
          </a:p>
        </p:txBody>
      </p:sp>
      <p:sp>
        <p:nvSpPr>
          <p:cNvPr id="5" name="Date Placeholder 4"/>
          <p:cNvSpPr>
            <a:spLocks noGrp="1"/>
          </p:cNvSpPr>
          <p:nvPr>
            <p:ph type="dt" sz="half" idx="10"/>
          </p:nvPr>
        </p:nvSpPr>
        <p:spPr/>
        <p:txBody>
          <a:bodyPr/>
          <a:lstStyle/>
          <a:p>
            <a:fld id="{ED894DE5-736F-3844-9639-DCA44745D12E}" type="datetimeFigureOut">
              <a:rPr lang="en-US" smtClean="0"/>
              <a:pPr/>
              <a:t>7/2/18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B364D0-389B-C244-B255-C0B7C6537574}" type="slidenum">
              <a:rPr lang="en-US" smtClean="0"/>
              <a:pPr/>
              <a:t>‹#›</a:t>
            </a:fld>
            <a:endParaRPr lang="en-US"/>
          </a:p>
        </p:txBody>
      </p:sp>
      <p:pic>
        <p:nvPicPr>
          <p:cNvPr id="8" name="Picture 7" descr="shortRule.png"/>
          <p:cNvPicPr>
            <a:picLocks noChangeAspect="1"/>
          </p:cNvPicPr>
          <p:nvPr/>
        </p:nvPicPr>
        <p:blipFill>
          <a:blip r:embed="rId3"/>
          <a:stretch>
            <a:fillRect/>
          </a:stretch>
        </p:blipFill>
        <p:spPr>
          <a:xfrm>
            <a:off x="3324225" y="4666129"/>
            <a:ext cx="2495550" cy="95250"/>
          </a:xfrm>
          <a:prstGeom prst="rect">
            <a:avLst/>
          </a:prstGeom>
          <a:effectLst>
            <a:outerShdw blurRad="25400" sx="101000" sy="101000" algn="ctr" rotWithShape="0">
              <a:prstClr val="black">
                <a:alpha val="40000"/>
              </a:prstClr>
            </a:outerShdw>
          </a:effectLst>
        </p:spPr>
      </p:pic>
      <p:sp>
        <p:nvSpPr>
          <p:cNvPr id="3" name="Picture Placeholder 2"/>
          <p:cNvSpPr>
            <a:spLocks noGrp="1"/>
          </p:cNvSpPr>
          <p:nvPr>
            <p:ph type="pic" idx="1"/>
          </p:nvPr>
        </p:nvSpPr>
        <p:spPr>
          <a:xfrm rot="21355093">
            <a:off x="2359666" y="458370"/>
            <a:ext cx="4424669" cy="3079124"/>
          </a:xfrm>
          <a:solidFill>
            <a:srgbClr val="FFFFFF">
              <a:shade val="85000"/>
            </a:srgbClr>
          </a:solidFill>
          <a:ln w="31750" cap="sq">
            <a:solidFill>
              <a:srgbClr val="FDFDFD"/>
            </a:solidFill>
            <a:miter lim="800000"/>
          </a:ln>
          <a:effectLst>
            <a:outerShdw blurRad="88900" dist="44450" dir="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picTx" preserve="1">
  <p:cSld name="2 Pictures above Caption">
    <p:spTree>
      <p:nvGrpSpPr>
        <p:cNvPr id="1" name=""/>
        <p:cNvGrpSpPr/>
        <p:nvPr/>
      </p:nvGrpSpPr>
      <p:grpSpPr>
        <a:xfrm>
          <a:off x="0" y="0"/>
          <a:ext cx="0" cy="0"/>
          <a:chOff x="0" y="0"/>
          <a:chExt cx="0" cy="0"/>
        </a:xfrm>
      </p:grpSpPr>
      <p:pic>
        <p:nvPicPr>
          <p:cNvPr id="12" name="Picture 11" descr="TitlePageOverlay.png"/>
          <p:cNvPicPr>
            <a:picLocks noChangeAspect="1"/>
          </p:cNvPicPr>
          <p:nvPr/>
        </p:nvPicPr>
        <p:blipFill>
          <a:blip r:embed="rId2"/>
          <a:stretch>
            <a:fillRect/>
          </a:stretch>
        </p:blipFill>
        <p:spPr>
          <a:xfrm>
            <a:off x="0" y="0"/>
            <a:ext cx="9144000" cy="6858000"/>
          </a:xfrm>
          <a:prstGeom prst="rect">
            <a:avLst/>
          </a:prstGeom>
        </p:spPr>
      </p:pic>
      <p:pic>
        <p:nvPicPr>
          <p:cNvPr id="11" name="Picture 10" descr="parAvion.png"/>
          <p:cNvPicPr>
            <a:picLocks noChangeAspect="1"/>
          </p:cNvPicPr>
          <p:nvPr/>
        </p:nvPicPr>
        <p:blipFill>
          <a:blip r:embed="rId3"/>
          <a:stretch>
            <a:fillRect/>
          </a:stretch>
        </p:blipFill>
        <p:spPr>
          <a:xfrm rot="308222">
            <a:off x="6835967" y="278688"/>
            <a:ext cx="1695954" cy="484558"/>
          </a:xfrm>
          <a:prstGeom prst="rect">
            <a:avLst/>
          </a:prstGeom>
        </p:spPr>
      </p:pic>
      <p:sp>
        <p:nvSpPr>
          <p:cNvPr id="2" name="Title 1"/>
          <p:cNvSpPr>
            <a:spLocks noGrp="1"/>
          </p:cNvSpPr>
          <p:nvPr>
            <p:ph type="title"/>
          </p:nvPr>
        </p:nvSpPr>
        <p:spPr>
          <a:xfrm>
            <a:off x="571500" y="2924825"/>
            <a:ext cx="8001000" cy="1709928"/>
          </a:xfrm>
        </p:spPr>
        <p:txBody>
          <a:bodyPr vert="horz" lIns="91440" tIns="45720" rIns="91440" bIns="45720" rtlCol="0" anchor="b">
            <a:noAutofit/>
          </a:bodyPr>
          <a:lstStyle>
            <a:lvl1pPr algn="ctr" defTabSz="914400" rtl="0" eaLnBrk="1" latinLnBrk="0" hangingPunct="1">
              <a:spcBef>
                <a:spcPct val="0"/>
              </a:spcBef>
              <a:buNone/>
              <a:defRPr sz="4000" b="0" kern="1200">
                <a:solidFill>
                  <a:schemeClr val="tx1"/>
                </a:solidFill>
                <a:latin typeface="+mj-lt"/>
                <a:ea typeface="+mj-ea"/>
                <a:cs typeface="+mj-cs"/>
              </a:defRPr>
            </a:lvl1pPr>
          </a:lstStyle>
          <a:p>
            <a:r>
              <a:rPr lang="en-US" smtClean="0"/>
              <a:t>Click to edit Master title style</a:t>
            </a:r>
            <a:endParaRPr/>
          </a:p>
        </p:txBody>
      </p:sp>
      <p:sp>
        <p:nvSpPr>
          <p:cNvPr id="4" name="Text Placeholder 3"/>
          <p:cNvSpPr>
            <a:spLocks noGrp="1"/>
          </p:cNvSpPr>
          <p:nvPr>
            <p:ph type="body" sz="half" idx="2"/>
          </p:nvPr>
        </p:nvSpPr>
        <p:spPr>
          <a:xfrm>
            <a:off x="571500" y="4800600"/>
            <a:ext cx="8001000" cy="1219200"/>
          </a:xfrm>
        </p:spPr>
        <p:txBody>
          <a:bodyPr vert="horz" lIns="91440" tIns="45720" rIns="91440" bIns="45720" rtlCol="0">
            <a:normAutofit/>
          </a:bodyPr>
          <a:lstStyle>
            <a:lvl1pPr marL="0" indent="0" algn="ctr">
              <a:spcAft>
                <a:spcPts val="0"/>
              </a:spcAft>
              <a:buNone/>
              <a:defRPr sz="1800" kern="1200">
                <a:solidFill>
                  <a:schemeClr val="tx1"/>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en-US" smtClean="0"/>
              <a:t>Click to edit Master text styles</a:t>
            </a:r>
          </a:p>
        </p:txBody>
      </p:sp>
      <p:sp>
        <p:nvSpPr>
          <p:cNvPr id="5" name="Date Placeholder 4"/>
          <p:cNvSpPr>
            <a:spLocks noGrp="1"/>
          </p:cNvSpPr>
          <p:nvPr>
            <p:ph type="dt" sz="half" idx="10"/>
          </p:nvPr>
        </p:nvSpPr>
        <p:spPr/>
        <p:txBody>
          <a:bodyPr/>
          <a:lstStyle/>
          <a:p>
            <a:fld id="{ED894DE5-736F-3844-9639-DCA44745D12E}" type="datetimeFigureOut">
              <a:rPr lang="en-US" smtClean="0"/>
              <a:pPr/>
              <a:t>7/2/18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B364D0-389B-C244-B255-C0B7C6537574}" type="slidenum">
              <a:rPr lang="en-US" smtClean="0"/>
              <a:pPr/>
              <a:t>‹#›</a:t>
            </a:fld>
            <a:endParaRPr lang="en-US"/>
          </a:p>
        </p:txBody>
      </p:sp>
      <p:pic>
        <p:nvPicPr>
          <p:cNvPr id="8" name="Picture 7" descr="shortRule.png"/>
          <p:cNvPicPr>
            <a:picLocks noChangeAspect="1"/>
          </p:cNvPicPr>
          <p:nvPr/>
        </p:nvPicPr>
        <p:blipFill>
          <a:blip r:embed="rId4"/>
          <a:stretch>
            <a:fillRect/>
          </a:stretch>
        </p:blipFill>
        <p:spPr>
          <a:xfrm>
            <a:off x="3324225" y="4666129"/>
            <a:ext cx="2495550" cy="95250"/>
          </a:xfrm>
          <a:prstGeom prst="rect">
            <a:avLst/>
          </a:prstGeom>
          <a:effectLst>
            <a:outerShdw blurRad="25400" sx="101000" sy="101000" algn="ctr" rotWithShape="0">
              <a:prstClr val="black">
                <a:alpha val="40000"/>
              </a:prstClr>
            </a:outerShdw>
          </a:effectLst>
        </p:spPr>
      </p:pic>
      <p:pic>
        <p:nvPicPr>
          <p:cNvPr id="13" name="Picture 12" descr="parAvion.png"/>
          <p:cNvPicPr>
            <a:picLocks noChangeAspect="1"/>
          </p:cNvPicPr>
          <p:nvPr/>
        </p:nvPicPr>
        <p:blipFill>
          <a:blip r:embed="rId3"/>
          <a:stretch>
            <a:fillRect/>
          </a:stretch>
        </p:blipFill>
        <p:spPr>
          <a:xfrm rot="20785255">
            <a:off x="2866028" y="3182426"/>
            <a:ext cx="1695954" cy="484558"/>
          </a:xfrm>
          <a:prstGeom prst="rect">
            <a:avLst/>
          </a:prstGeom>
        </p:spPr>
      </p:pic>
      <p:sp>
        <p:nvSpPr>
          <p:cNvPr id="10" name="Picture Placeholder 2"/>
          <p:cNvSpPr>
            <a:spLocks noGrp="1"/>
          </p:cNvSpPr>
          <p:nvPr>
            <p:ph type="pic" idx="13"/>
          </p:nvPr>
        </p:nvSpPr>
        <p:spPr>
          <a:xfrm rot="150321">
            <a:off x="4329929" y="546774"/>
            <a:ext cx="4163077" cy="2961146"/>
          </a:xfrm>
          <a:solidFill>
            <a:srgbClr val="FFFFFF">
              <a:shade val="85000"/>
            </a:srgbClr>
          </a:solidFill>
          <a:ln w="31750" cap="sq">
            <a:solidFill>
              <a:srgbClr val="FDFDFD"/>
            </a:solidFill>
            <a:miter lim="800000"/>
          </a:ln>
          <a:effectLst>
            <a:outerShdw blurRad="88900" dist="31750" dir="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3" name="Picture Placeholder 2"/>
          <p:cNvSpPr>
            <a:spLocks noGrp="1"/>
          </p:cNvSpPr>
          <p:nvPr>
            <p:ph type="pic" idx="1"/>
          </p:nvPr>
        </p:nvSpPr>
        <p:spPr>
          <a:xfrm rot="21380673">
            <a:off x="699762" y="451178"/>
            <a:ext cx="4163077" cy="2961146"/>
          </a:xfrm>
          <a:solidFill>
            <a:srgbClr val="FFFFFF">
              <a:shade val="85000"/>
            </a:srgbClr>
          </a:solidFill>
          <a:ln w="31750" cap="sq">
            <a:solidFill>
              <a:srgbClr val="FDFDFD"/>
            </a:solidFill>
            <a:miter lim="800000"/>
          </a:ln>
          <a:effectLst>
            <a:outerShdw blurRad="88900" dist="44450" dir="900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preserve="1">
  <p:cSld name="3 Pictures with Caption">
    <p:spTree>
      <p:nvGrpSpPr>
        <p:cNvPr id="1" name=""/>
        <p:cNvGrpSpPr/>
        <p:nvPr/>
      </p:nvGrpSpPr>
      <p:grpSpPr>
        <a:xfrm>
          <a:off x="0" y="0"/>
          <a:ext cx="0" cy="0"/>
          <a:chOff x="0" y="0"/>
          <a:chExt cx="0" cy="0"/>
        </a:xfrm>
      </p:grpSpPr>
      <p:pic>
        <p:nvPicPr>
          <p:cNvPr id="12" name="Picture 11" descr="TitlePageOverlay.png"/>
          <p:cNvPicPr>
            <a:picLocks noChangeAspect="1"/>
          </p:cNvPicPr>
          <p:nvPr/>
        </p:nvPicPr>
        <p:blipFill>
          <a:blip r:embed="rId2"/>
          <a:stretch>
            <a:fillRect/>
          </a:stretch>
        </p:blipFill>
        <p:spPr>
          <a:xfrm>
            <a:off x="0" y="0"/>
            <a:ext cx="9144000" cy="6858000"/>
          </a:xfrm>
          <a:prstGeom prst="rect">
            <a:avLst/>
          </a:prstGeom>
        </p:spPr>
      </p:pic>
      <p:sp>
        <p:nvSpPr>
          <p:cNvPr id="4" name="Text Placeholder 3"/>
          <p:cNvSpPr>
            <a:spLocks noGrp="1"/>
          </p:cNvSpPr>
          <p:nvPr>
            <p:ph type="body" sz="half" idx="2"/>
          </p:nvPr>
        </p:nvSpPr>
        <p:spPr>
          <a:xfrm>
            <a:off x="4983480" y="4800600"/>
            <a:ext cx="3246120" cy="1188720"/>
          </a:xfrm>
        </p:spPr>
        <p:txBody>
          <a:bodyPr vert="horz" lIns="91440" tIns="45720" rIns="91440" bIns="45720" rtlCol="0" anchor="t" anchorCtr="0">
            <a:normAutofit/>
          </a:bodyPr>
          <a:lstStyle>
            <a:lvl1pPr marL="0" indent="0" algn="ctr">
              <a:spcAft>
                <a:spcPts val="300"/>
              </a:spcAft>
              <a:buNone/>
              <a:defRPr sz="2000">
                <a:solidFill>
                  <a:schemeClr val="tx1"/>
                </a:solidFill>
                <a:latin typeface="Mistral" pitchFamily="66" charset="0"/>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en-US" smtClean="0"/>
              <a:t>Click to edit Master text styles</a:t>
            </a:r>
          </a:p>
        </p:txBody>
      </p:sp>
      <p:sp>
        <p:nvSpPr>
          <p:cNvPr id="5" name="Date Placeholder 4"/>
          <p:cNvSpPr>
            <a:spLocks noGrp="1"/>
          </p:cNvSpPr>
          <p:nvPr>
            <p:ph type="dt" sz="half" idx="10"/>
          </p:nvPr>
        </p:nvSpPr>
        <p:spPr/>
        <p:txBody>
          <a:bodyPr/>
          <a:lstStyle/>
          <a:p>
            <a:fld id="{ED894DE5-736F-3844-9639-DCA44745D12E}" type="datetimeFigureOut">
              <a:rPr lang="en-US" smtClean="0"/>
              <a:pPr/>
              <a:t>7/2/18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B364D0-389B-C244-B255-C0B7C6537574}" type="slidenum">
              <a:rPr lang="en-US" smtClean="0"/>
              <a:pPr/>
              <a:t>‹#›</a:t>
            </a:fld>
            <a:endParaRPr lang="en-US"/>
          </a:p>
        </p:txBody>
      </p:sp>
      <p:sp>
        <p:nvSpPr>
          <p:cNvPr id="10" name="Picture Placeholder 2"/>
          <p:cNvSpPr>
            <a:spLocks noGrp="1"/>
          </p:cNvSpPr>
          <p:nvPr>
            <p:ph type="pic" idx="13"/>
          </p:nvPr>
        </p:nvSpPr>
        <p:spPr>
          <a:xfrm rot="253865">
            <a:off x="4415567" y="369110"/>
            <a:ext cx="3794703" cy="2729767"/>
          </a:xfrm>
          <a:solidFill>
            <a:srgbClr val="FFFFFF">
              <a:shade val="85000"/>
            </a:srgbClr>
          </a:solidFill>
          <a:ln w="31750" cap="sq">
            <a:solidFill>
              <a:srgbClr val="FDFDFD"/>
            </a:solidFill>
            <a:miter lim="800000"/>
          </a:ln>
          <a:effectLst>
            <a:outerShdw blurRad="88900" dist="44450" dir="60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3" name="Picture Placeholder 2"/>
          <p:cNvSpPr>
            <a:spLocks noGrp="1"/>
          </p:cNvSpPr>
          <p:nvPr>
            <p:ph type="pic" idx="1"/>
          </p:nvPr>
        </p:nvSpPr>
        <p:spPr>
          <a:xfrm rot="20973137">
            <a:off x="530124" y="631160"/>
            <a:ext cx="3837559" cy="2604282"/>
          </a:xfrm>
          <a:solidFill>
            <a:srgbClr val="FFFFFF">
              <a:shade val="85000"/>
            </a:srgbClr>
          </a:solidFill>
          <a:ln w="31750" cap="sq">
            <a:solidFill>
              <a:srgbClr val="FDFDFD"/>
            </a:solidFill>
            <a:miter lim="800000"/>
          </a:ln>
          <a:effectLst>
            <a:outerShdw blurRad="88900" dist="44450" dir="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14" name="Picture Placeholder 2"/>
          <p:cNvSpPr>
            <a:spLocks noGrp="1"/>
          </p:cNvSpPr>
          <p:nvPr>
            <p:ph type="pic" idx="14"/>
          </p:nvPr>
        </p:nvSpPr>
        <p:spPr>
          <a:xfrm rot="470783">
            <a:off x="708565" y="3070624"/>
            <a:ext cx="3918749" cy="2827517"/>
          </a:xfrm>
          <a:solidFill>
            <a:srgbClr val="FFFFFF">
              <a:shade val="85000"/>
            </a:srgbClr>
          </a:solidFill>
          <a:ln w="31750" cap="sq">
            <a:solidFill>
              <a:srgbClr val="FDFDFD"/>
            </a:solidFill>
            <a:miter lim="800000"/>
          </a:ln>
          <a:effectLst>
            <a:outerShdw blurRad="88900" dist="44450" dir="114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11" name="Title 1"/>
          <p:cNvSpPr>
            <a:spLocks noGrp="1"/>
          </p:cNvSpPr>
          <p:nvPr>
            <p:ph type="title"/>
          </p:nvPr>
        </p:nvSpPr>
        <p:spPr>
          <a:xfrm rot="21240000">
            <a:off x="4717562" y="3396154"/>
            <a:ext cx="3474720" cy="1097280"/>
          </a:xfrm>
        </p:spPr>
        <p:txBody>
          <a:bodyPr vert="horz" lIns="91440" tIns="45720" rIns="91440" bIns="45720" rtlCol="0">
            <a:normAutofit/>
          </a:bodyPr>
          <a:lstStyle>
            <a:lvl1pPr algn="ctr" defTabSz="914400" rtl="0" eaLnBrk="1" latinLnBrk="0" hangingPunct="1">
              <a:spcBef>
                <a:spcPct val="0"/>
              </a:spcBef>
              <a:spcAft>
                <a:spcPts val="300"/>
              </a:spcAft>
              <a:buNone/>
              <a:defRPr sz="2800" kern="1200">
                <a:solidFill>
                  <a:schemeClr val="tx1"/>
                </a:solidFill>
                <a:latin typeface="Mistral" pitchFamily="66" charset="0"/>
                <a:ea typeface="+mn-ea"/>
                <a:cs typeface="+mn-cs"/>
              </a:defRPr>
            </a:lvl1pPr>
          </a:lstStyle>
          <a:p>
            <a:pPr marL="0" lvl="0" indent="0" algn="ctr" defTabSz="914400" rtl="0" eaLnBrk="1" latinLnBrk="0" hangingPunct="1">
              <a:spcBef>
                <a:spcPts val="0"/>
              </a:spcBef>
              <a:spcAft>
                <a:spcPts val="1800"/>
              </a:spcAft>
              <a:buFont typeface="Wingdings 2" pitchFamily="18" charset="2"/>
              <a:buNone/>
            </a:pPr>
            <a:r>
              <a:rPr lang="en-US" smtClean="0"/>
              <a:t>Click to edit Master title style</a:t>
            </a: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preserve="1">
  <p:cSld name="4 Pictures with Caption">
    <p:spTree>
      <p:nvGrpSpPr>
        <p:cNvPr id="1" name=""/>
        <p:cNvGrpSpPr/>
        <p:nvPr/>
      </p:nvGrpSpPr>
      <p:grpSpPr>
        <a:xfrm>
          <a:off x="0" y="0"/>
          <a:ext cx="0" cy="0"/>
          <a:chOff x="0" y="0"/>
          <a:chExt cx="0" cy="0"/>
        </a:xfrm>
      </p:grpSpPr>
      <p:pic>
        <p:nvPicPr>
          <p:cNvPr id="12" name="Picture 11" descr="TitlePageOverlay.png"/>
          <p:cNvPicPr>
            <a:picLocks noChangeAspect="1"/>
          </p:cNvPicPr>
          <p:nvPr/>
        </p:nvPicPr>
        <p:blipFill>
          <a:blip r:embed="rId2"/>
          <a:stretch>
            <a:fillRect/>
          </a:stretch>
        </p:blipFill>
        <p:spPr>
          <a:xfrm>
            <a:off x="0" y="0"/>
            <a:ext cx="9144000" cy="6858000"/>
          </a:xfrm>
          <a:prstGeom prst="rect">
            <a:avLst/>
          </a:prstGeom>
        </p:spPr>
      </p:pic>
      <p:sp>
        <p:nvSpPr>
          <p:cNvPr id="4" name="Text Placeholder 3"/>
          <p:cNvSpPr>
            <a:spLocks noGrp="1"/>
          </p:cNvSpPr>
          <p:nvPr>
            <p:ph type="body" sz="half" idx="2"/>
          </p:nvPr>
        </p:nvSpPr>
        <p:spPr>
          <a:xfrm>
            <a:off x="762000" y="4876800"/>
            <a:ext cx="3048000" cy="1188720"/>
          </a:xfrm>
        </p:spPr>
        <p:txBody>
          <a:bodyPr vert="horz" lIns="91440" tIns="45720" rIns="91440" bIns="45720" rtlCol="0">
            <a:normAutofit/>
          </a:bodyPr>
          <a:lstStyle>
            <a:lvl1pPr marL="0" indent="0" algn="ctr">
              <a:spcAft>
                <a:spcPts val="300"/>
              </a:spcAft>
              <a:buNone/>
              <a:defRPr sz="2000" kern="1200">
                <a:solidFill>
                  <a:schemeClr val="tx1"/>
                </a:solidFill>
                <a:latin typeface="Mistral" pitchFamily="66" charset="0"/>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ctr" defTabSz="914400" rtl="0" eaLnBrk="1" latinLnBrk="0" hangingPunct="1">
              <a:spcBef>
                <a:spcPts val="0"/>
              </a:spcBef>
              <a:spcAft>
                <a:spcPts val="1800"/>
              </a:spcAft>
              <a:buFont typeface="Wingdings 2" pitchFamily="18" charset="2"/>
              <a:buNone/>
            </a:pPr>
            <a:r>
              <a:rPr lang="en-US" smtClean="0"/>
              <a:t>Click to edit Master text styles</a:t>
            </a:r>
          </a:p>
        </p:txBody>
      </p:sp>
      <p:sp>
        <p:nvSpPr>
          <p:cNvPr id="5" name="Date Placeholder 4"/>
          <p:cNvSpPr>
            <a:spLocks noGrp="1"/>
          </p:cNvSpPr>
          <p:nvPr>
            <p:ph type="dt" sz="half" idx="10"/>
          </p:nvPr>
        </p:nvSpPr>
        <p:spPr/>
        <p:txBody>
          <a:bodyPr/>
          <a:lstStyle/>
          <a:p>
            <a:fld id="{ED894DE5-736F-3844-9639-DCA44745D12E}" type="datetimeFigureOut">
              <a:rPr lang="en-US" smtClean="0"/>
              <a:pPr/>
              <a:t>7/2/18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B364D0-389B-C244-B255-C0B7C6537574}" type="slidenum">
              <a:rPr lang="en-US" smtClean="0"/>
              <a:pPr/>
              <a:t>‹#›</a:t>
            </a:fld>
            <a:endParaRPr lang="en-US"/>
          </a:p>
        </p:txBody>
      </p:sp>
      <p:pic>
        <p:nvPicPr>
          <p:cNvPr id="15" name="Picture 14" descr="parAvion.png"/>
          <p:cNvPicPr>
            <a:picLocks noChangeAspect="1"/>
          </p:cNvPicPr>
          <p:nvPr/>
        </p:nvPicPr>
        <p:blipFill>
          <a:blip r:embed="rId3"/>
          <a:stretch>
            <a:fillRect/>
          </a:stretch>
        </p:blipFill>
        <p:spPr>
          <a:xfrm rot="308222">
            <a:off x="7428515" y="2619243"/>
            <a:ext cx="1580737" cy="451639"/>
          </a:xfrm>
          <a:prstGeom prst="rect">
            <a:avLst/>
          </a:prstGeom>
        </p:spPr>
      </p:pic>
      <p:pic>
        <p:nvPicPr>
          <p:cNvPr id="11" name="Picture 10" descr="pictureStamp-Frame.png"/>
          <p:cNvPicPr>
            <a:picLocks noChangeAspect="1"/>
          </p:cNvPicPr>
          <p:nvPr/>
        </p:nvPicPr>
        <p:blipFill>
          <a:blip r:embed="rId4"/>
          <a:stretch>
            <a:fillRect/>
          </a:stretch>
        </p:blipFill>
        <p:spPr>
          <a:xfrm rot="322260">
            <a:off x="6339646" y="604321"/>
            <a:ext cx="1610332" cy="2025115"/>
          </a:xfrm>
          <a:prstGeom prst="rect">
            <a:avLst/>
          </a:prstGeom>
        </p:spPr>
      </p:pic>
      <p:pic>
        <p:nvPicPr>
          <p:cNvPr id="13" name="Picture 12" descr="pictureStamp-Frame.png"/>
          <p:cNvPicPr>
            <a:picLocks noChangeAspect="1"/>
          </p:cNvPicPr>
          <p:nvPr/>
        </p:nvPicPr>
        <p:blipFill>
          <a:blip r:embed="rId4"/>
          <a:stretch>
            <a:fillRect/>
          </a:stretch>
        </p:blipFill>
        <p:spPr>
          <a:xfrm rot="322260">
            <a:off x="4891846" y="985321"/>
            <a:ext cx="1610332" cy="2025115"/>
          </a:xfrm>
          <a:prstGeom prst="rect">
            <a:avLst/>
          </a:prstGeom>
        </p:spPr>
      </p:pic>
      <p:sp>
        <p:nvSpPr>
          <p:cNvPr id="16" name="Picture Placeholder 2"/>
          <p:cNvSpPr>
            <a:spLocks noGrp="1"/>
          </p:cNvSpPr>
          <p:nvPr>
            <p:ph type="pic" idx="14"/>
          </p:nvPr>
        </p:nvSpPr>
        <p:spPr>
          <a:xfrm rot="247118">
            <a:off x="5075220" y="1165774"/>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17" name="Picture Placeholder 2"/>
          <p:cNvSpPr>
            <a:spLocks noGrp="1"/>
          </p:cNvSpPr>
          <p:nvPr>
            <p:ph type="pic" idx="15"/>
          </p:nvPr>
        </p:nvSpPr>
        <p:spPr>
          <a:xfrm rot="271248">
            <a:off x="6523020" y="784774"/>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10" name="Picture Placeholder 2"/>
          <p:cNvSpPr>
            <a:spLocks noGrp="1"/>
          </p:cNvSpPr>
          <p:nvPr>
            <p:ph type="pic" idx="13"/>
          </p:nvPr>
        </p:nvSpPr>
        <p:spPr>
          <a:xfrm rot="253865">
            <a:off x="4519045" y="2873698"/>
            <a:ext cx="3931920" cy="2834640"/>
          </a:xfrm>
          <a:solidFill>
            <a:srgbClr val="FFFFFF">
              <a:shade val="85000"/>
            </a:srgbClr>
          </a:solidFill>
          <a:ln w="31750" cap="sq">
            <a:solidFill>
              <a:srgbClr val="FDFDFD"/>
            </a:solidFill>
            <a:miter lim="800000"/>
          </a:ln>
          <a:effectLst>
            <a:outerShdw blurRad="88900" dist="44450" dir="6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3" name="Picture Placeholder 2"/>
          <p:cNvSpPr>
            <a:spLocks noGrp="1"/>
          </p:cNvSpPr>
          <p:nvPr>
            <p:ph type="pic" idx="1"/>
          </p:nvPr>
        </p:nvSpPr>
        <p:spPr>
          <a:xfrm rot="21193488">
            <a:off x="610678" y="450635"/>
            <a:ext cx="3931920" cy="2834640"/>
          </a:xfrm>
          <a:solidFill>
            <a:srgbClr val="FFFFFF">
              <a:shade val="85000"/>
            </a:srgbClr>
          </a:solidFill>
          <a:ln w="31750" cap="sq">
            <a:solidFill>
              <a:srgbClr val="FDFDFD"/>
            </a:solidFill>
            <a:miter lim="800000"/>
          </a:ln>
          <a:effectLst>
            <a:outerShdw blurRad="88900" dist="44450" dir="900000" sy="98000" kx="110000" ky="200000" algn="tl" rotWithShape="0">
              <a:srgbClr val="000000">
                <a:alpha val="20000"/>
              </a:srgbClr>
            </a:outerShdw>
          </a:effectLst>
          <a:scene3d>
            <a:camera prst="perspectiveRelaxed">
              <a:rot lat="0" lon="0" rev="0"/>
            </a:camera>
            <a:lightRig rig="twoPt" dir="t">
              <a:rot lat="0" lon="0" rev="7200000"/>
            </a:lightRig>
          </a:scene3d>
          <a:sp3d prstMaterial="matte">
            <a:bevelT w="22860" h="12700"/>
            <a:contourClr>
              <a:srgbClr val="FFFFFF"/>
            </a:contourClr>
          </a:sp3d>
        </p:spPr>
        <p:txBody>
          <a:bodyPr>
            <a:normAutofit/>
          </a:bodyPr>
          <a:lstStyle>
            <a:lvl1pPr marL="0" indent="0">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14" name="Title 1"/>
          <p:cNvSpPr>
            <a:spLocks noGrp="1"/>
          </p:cNvSpPr>
          <p:nvPr>
            <p:ph type="title"/>
          </p:nvPr>
        </p:nvSpPr>
        <p:spPr>
          <a:xfrm rot="21240000">
            <a:off x="455724" y="3551615"/>
            <a:ext cx="3474720" cy="1097280"/>
          </a:xfrm>
        </p:spPr>
        <p:txBody>
          <a:bodyPr vert="horz" lIns="91440" tIns="45720" rIns="91440" bIns="45720" rtlCol="0">
            <a:normAutofit/>
          </a:bodyPr>
          <a:lstStyle>
            <a:lvl1pPr algn="ctr" defTabSz="914400" rtl="0" eaLnBrk="1" latinLnBrk="0" hangingPunct="1">
              <a:spcBef>
                <a:spcPct val="0"/>
              </a:spcBef>
              <a:spcAft>
                <a:spcPts val="300"/>
              </a:spcAft>
              <a:buNone/>
              <a:defRPr sz="2800" kern="1200">
                <a:solidFill>
                  <a:schemeClr val="tx1"/>
                </a:solidFill>
                <a:latin typeface="Mistral" pitchFamily="66" charset="0"/>
                <a:ea typeface="+mn-ea"/>
                <a:cs typeface="+mn-cs"/>
              </a:defRPr>
            </a:lvl1pPr>
          </a:lstStyle>
          <a:p>
            <a:pPr marL="0" lvl="0" indent="0" algn="ctr" defTabSz="914400" rtl="0" eaLnBrk="1" latinLnBrk="0" hangingPunct="1">
              <a:spcBef>
                <a:spcPts val="0"/>
              </a:spcBef>
              <a:spcAft>
                <a:spcPts val="1800"/>
              </a:spcAft>
              <a:buFont typeface="Wingdings 2" pitchFamily="18" charset="2"/>
              <a:buNone/>
            </a:pPr>
            <a:r>
              <a:rPr lang="en-US" smtClean="0"/>
              <a:t>Click to edit Master title style</a:t>
            </a: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ED894DE5-736F-3844-9639-DCA44745D12E}" type="datetimeFigureOut">
              <a:rPr lang="en-US" smtClean="0"/>
              <a:pPr/>
              <a:t>7/2/18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B364D0-389B-C244-B255-C0B7C6537574}" type="slidenum">
              <a:rPr lang="en-US" smtClean="0"/>
              <a:pPr/>
              <a:t>‹#›</a:t>
            </a:fld>
            <a:endParaRPr lang="en-US"/>
          </a:p>
        </p:txBody>
      </p:sp>
      <p:pic>
        <p:nvPicPr>
          <p:cNvPr id="7" name="Picture 6" descr="standardRule.png"/>
          <p:cNvPicPr>
            <a:picLocks noChangeAspect="1"/>
          </p:cNvPicPr>
          <p:nvPr/>
        </p:nvPicPr>
        <p:blipFill>
          <a:blip r:embed="rId2"/>
          <a:stretch>
            <a:fillRect/>
          </a:stretch>
        </p:blipFill>
        <p:spPr>
          <a:xfrm>
            <a:off x="2705100" y="1524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96634" y="577849"/>
            <a:ext cx="1882589" cy="5461001"/>
          </a:xfrm>
        </p:spPr>
        <p:txBody>
          <a:bodyPr vert="eaVert"/>
          <a:lstStyle>
            <a:lvl1pPr>
              <a:defRPr sz="4400"/>
            </a:lvl1pPr>
          </a:lstStyle>
          <a:p>
            <a:r>
              <a:rPr lang="en-US" smtClean="0"/>
              <a:t>Click to edit Master title style</a:t>
            </a:r>
            <a:endParaRPr/>
          </a:p>
        </p:txBody>
      </p:sp>
      <p:sp>
        <p:nvSpPr>
          <p:cNvPr id="3" name="Vertical Text Placeholder 2"/>
          <p:cNvSpPr>
            <a:spLocks noGrp="1"/>
          </p:cNvSpPr>
          <p:nvPr>
            <p:ph type="body" orient="vert" idx="1"/>
          </p:nvPr>
        </p:nvSpPr>
        <p:spPr>
          <a:xfrm>
            <a:off x="578224" y="577849"/>
            <a:ext cx="5768788" cy="546100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ED894DE5-736F-3844-9639-DCA44745D12E}" type="datetimeFigureOut">
              <a:rPr lang="en-US" smtClean="0"/>
              <a:pPr/>
              <a:t>7/2/18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B364D0-389B-C244-B255-C0B7C6537574}" type="slidenum">
              <a:rPr lang="en-US" smtClean="0"/>
              <a:pPr/>
              <a:t>‹#›</a:t>
            </a:fld>
            <a:endParaRPr lang="en-US"/>
          </a:p>
        </p:txBody>
      </p:sp>
      <p:pic>
        <p:nvPicPr>
          <p:cNvPr id="7" name="Picture 6" descr="verticalRule.png"/>
          <p:cNvPicPr>
            <a:picLocks noChangeAspect="1"/>
          </p:cNvPicPr>
          <p:nvPr/>
        </p:nvPicPr>
        <p:blipFill>
          <a:blip r:embed="rId2"/>
          <a:stretch>
            <a:fillRect/>
          </a:stretch>
        </p:blipFill>
        <p:spPr>
          <a:xfrm>
            <a:off x="6512859" y="1562100"/>
            <a:ext cx="152400" cy="37338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ED894DE5-736F-3844-9639-DCA44745D12E}" type="datetimeFigureOut">
              <a:rPr lang="en-US" smtClean="0"/>
              <a:pPr/>
              <a:t>7/2/18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B364D0-389B-C244-B255-C0B7C6537574}" type="slidenum">
              <a:rPr lang="en-US" smtClean="0"/>
              <a:pPr/>
              <a:t>‹#›</a:t>
            </a:fld>
            <a:endParaRPr lang="en-US"/>
          </a:p>
        </p:txBody>
      </p:sp>
      <p:pic>
        <p:nvPicPr>
          <p:cNvPr id="8" name="Picture 7" descr="standardRule.png"/>
          <p:cNvPicPr>
            <a:picLocks noChangeAspect="1"/>
          </p:cNvPicPr>
          <p:nvPr/>
        </p:nvPicPr>
        <p:blipFill>
          <a:blip r:embed="rId2"/>
          <a:stretch>
            <a:fillRect/>
          </a:stretch>
        </p:blipFill>
        <p:spPr>
          <a:xfrm>
            <a:off x="2705100" y="1524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preserve="1">
  <p:cSld name="Title Slide with 3 Pictures">
    <p:spTree>
      <p:nvGrpSpPr>
        <p:cNvPr id="1" name=""/>
        <p:cNvGrpSpPr/>
        <p:nvPr/>
      </p:nvGrpSpPr>
      <p:grpSpPr>
        <a:xfrm>
          <a:off x="0" y="0"/>
          <a:ext cx="0" cy="0"/>
          <a:chOff x="0" y="0"/>
          <a:chExt cx="0" cy="0"/>
        </a:xfrm>
      </p:grpSpPr>
      <p:pic>
        <p:nvPicPr>
          <p:cNvPr id="8" name="Picture 7" descr="TitlePageOverlay.png"/>
          <p:cNvPicPr>
            <a:picLocks noChangeAspect="1"/>
          </p:cNvPicPr>
          <p:nvPr/>
        </p:nvPicPr>
        <p:blipFill>
          <a:blip r:embed="rId2"/>
          <a:stretch>
            <a:fillRect/>
          </a:stretch>
        </p:blipFill>
        <p:spPr>
          <a:xfrm>
            <a:off x="0" y="0"/>
            <a:ext cx="9144000" cy="6858000"/>
          </a:xfrm>
          <a:prstGeom prst="rect">
            <a:avLst/>
          </a:prstGeom>
        </p:spPr>
      </p:pic>
      <p:sp>
        <p:nvSpPr>
          <p:cNvPr id="2" name="Title 1"/>
          <p:cNvSpPr>
            <a:spLocks noGrp="1"/>
          </p:cNvSpPr>
          <p:nvPr>
            <p:ph type="ctrTitle"/>
          </p:nvPr>
        </p:nvSpPr>
        <p:spPr>
          <a:xfrm>
            <a:off x="571500" y="2057401"/>
            <a:ext cx="8001000" cy="2424766"/>
          </a:xfrm>
        </p:spPr>
        <p:txBody>
          <a:bodyPr anchor="b" anchorCtr="0">
            <a:noAutofit/>
          </a:bodyPr>
          <a:lstStyle>
            <a:lvl1pPr>
              <a:defRPr sz="5600">
                <a:solidFill>
                  <a:schemeClr val="tx1"/>
                </a:solidFill>
              </a:defRPr>
            </a:lvl1pPr>
          </a:lstStyle>
          <a:p>
            <a:r>
              <a:rPr lang="en-US" smtClean="0"/>
              <a:t>Click to edit Master title style</a:t>
            </a:r>
            <a:endParaRPr/>
          </a:p>
        </p:txBody>
      </p:sp>
      <p:sp>
        <p:nvSpPr>
          <p:cNvPr id="3" name="Subtitle 2"/>
          <p:cNvSpPr>
            <a:spLocks noGrp="1"/>
          </p:cNvSpPr>
          <p:nvPr>
            <p:ph type="subTitle" idx="1"/>
          </p:nvPr>
        </p:nvSpPr>
        <p:spPr>
          <a:xfrm>
            <a:off x="571500" y="4800600"/>
            <a:ext cx="8001000" cy="1219200"/>
          </a:xfrm>
        </p:spPr>
        <p:txBody>
          <a:bodyPr/>
          <a:lstStyle>
            <a:lvl1pPr marL="0" indent="0" algn="ctr">
              <a:spcAft>
                <a:spcPts val="0"/>
              </a:spcAft>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p:txBody>
          <a:bodyPr/>
          <a:lstStyle/>
          <a:p>
            <a:fld id="{ED894DE5-736F-3844-9639-DCA44745D12E}" type="datetimeFigureOut">
              <a:rPr lang="en-US" smtClean="0"/>
              <a:pPr/>
              <a:t>7/2/18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0B364D0-389B-C244-B255-C0B7C6537574}" type="slidenum">
              <a:rPr lang="en-US" smtClean="0"/>
              <a:pPr/>
              <a:t>‹#›</a:t>
            </a:fld>
            <a:endParaRPr lang="en-US"/>
          </a:p>
        </p:txBody>
      </p:sp>
      <p:pic>
        <p:nvPicPr>
          <p:cNvPr id="9" name="Picture 8" descr="standardRule.png"/>
          <p:cNvPicPr>
            <a:picLocks noChangeAspect="1"/>
          </p:cNvPicPr>
          <p:nvPr/>
        </p:nvPicPr>
        <p:blipFill>
          <a:blip r:embed="rId3"/>
          <a:stretch>
            <a:fillRect/>
          </a:stretch>
        </p:blipFill>
        <p:spPr>
          <a:xfrm>
            <a:off x="2705100" y="4572000"/>
            <a:ext cx="3733800" cy="152400"/>
          </a:xfrm>
          <a:prstGeom prst="rect">
            <a:avLst/>
          </a:prstGeom>
          <a:effectLst>
            <a:outerShdw blurRad="25400" sx="101000" sy="101000" algn="ctr" rotWithShape="0">
              <a:prstClr val="black">
                <a:alpha val="40000"/>
              </a:prstClr>
            </a:outerShdw>
          </a:effectLst>
        </p:spPr>
      </p:pic>
      <p:pic>
        <p:nvPicPr>
          <p:cNvPr id="10" name="Picture 9" descr="pictureStamp-Frame.png"/>
          <p:cNvPicPr>
            <a:picLocks noChangeAspect="1"/>
          </p:cNvPicPr>
          <p:nvPr/>
        </p:nvPicPr>
        <p:blipFill>
          <a:blip r:embed="rId4"/>
          <a:stretch>
            <a:fillRect/>
          </a:stretch>
        </p:blipFill>
        <p:spPr>
          <a:xfrm rot="21366660">
            <a:off x="5138374" y="599839"/>
            <a:ext cx="1610332" cy="2025115"/>
          </a:xfrm>
          <a:prstGeom prst="rect">
            <a:avLst/>
          </a:prstGeom>
        </p:spPr>
      </p:pic>
      <p:pic>
        <p:nvPicPr>
          <p:cNvPr id="11" name="Picture 10" descr="pictureStamp-Frame.png"/>
          <p:cNvPicPr>
            <a:picLocks noChangeAspect="1"/>
          </p:cNvPicPr>
          <p:nvPr/>
        </p:nvPicPr>
        <p:blipFill>
          <a:blip r:embed="rId4"/>
          <a:stretch>
            <a:fillRect/>
          </a:stretch>
        </p:blipFill>
        <p:spPr>
          <a:xfrm rot="21329776">
            <a:off x="2072772" y="555386"/>
            <a:ext cx="1610332" cy="2025115"/>
          </a:xfrm>
          <a:prstGeom prst="rect">
            <a:avLst/>
          </a:prstGeom>
        </p:spPr>
      </p:pic>
      <p:sp>
        <p:nvSpPr>
          <p:cNvPr id="12" name="Picture Placeholder 2"/>
          <p:cNvSpPr>
            <a:spLocks noGrp="1"/>
          </p:cNvSpPr>
          <p:nvPr>
            <p:ph type="pic" idx="14"/>
          </p:nvPr>
        </p:nvSpPr>
        <p:spPr>
          <a:xfrm rot="21254634">
            <a:off x="2256146" y="735839"/>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13" name="Picture Placeholder 2"/>
          <p:cNvSpPr>
            <a:spLocks noGrp="1"/>
          </p:cNvSpPr>
          <p:nvPr>
            <p:ph type="pic" idx="15"/>
          </p:nvPr>
        </p:nvSpPr>
        <p:spPr>
          <a:xfrm rot="21315648">
            <a:off x="5321748" y="780292"/>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pic>
        <p:nvPicPr>
          <p:cNvPr id="14" name="Picture 13" descr="pictureStamp-Frame.png"/>
          <p:cNvPicPr>
            <a:picLocks noChangeAspect="1"/>
          </p:cNvPicPr>
          <p:nvPr/>
        </p:nvPicPr>
        <p:blipFill>
          <a:blip r:embed="rId4"/>
          <a:stretch>
            <a:fillRect/>
          </a:stretch>
        </p:blipFill>
        <p:spPr>
          <a:xfrm rot="151790">
            <a:off x="3591963" y="936015"/>
            <a:ext cx="1610332" cy="2025115"/>
          </a:xfrm>
          <a:prstGeom prst="rect">
            <a:avLst/>
          </a:prstGeom>
        </p:spPr>
      </p:pic>
      <p:sp>
        <p:nvSpPr>
          <p:cNvPr id="17" name="Picture Placeholder 2"/>
          <p:cNvSpPr>
            <a:spLocks noGrp="1"/>
          </p:cNvSpPr>
          <p:nvPr>
            <p:ph type="pic" idx="17"/>
          </p:nvPr>
        </p:nvSpPr>
        <p:spPr>
          <a:xfrm rot="100778">
            <a:off x="3775337" y="1116468"/>
            <a:ext cx="1243584" cy="1664208"/>
          </a:xfrm>
          <a:solidFill>
            <a:srgbClr val="FFFFFF">
              <a:shade val="85000"/>
            </a:srgbClr>
          </a:solidFill>
          <a:ln w="114300" cap="sq">
            <a:noFill/>
            <a:miter lim="800000"/>
          </a:ln>
          <a:effectLst/>
          <a:scene3d>
            <a:camera prst="perspectiveRelaxed">
              <a:rot lat="0" lon="0" rev="0"/>
            </a:camera>
            <a:lightRig rig="twoPt" dir="t">
              <a:rot lat="0" lon="0" rev="7200000"/>
            </a:lightRig>
          </a:scene3d>
          <a:sp3d prstMaterial="matte">
            <a:contourClr>
              <a:srgbClr val="FFFFFF"/>
            </a:contourClr>
          </a:sp3d>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1500" y="1282700"/>
            <a:ext cx="8001000" cy="1917700"/>
          </a:xfrm>
        </p:spPr>
        <p:txBody>
          <a:bodyPr anchor="b" anchorCtr="0">
            <a:noAutofit/>
          </a:bodyPr>
          <a:lstStyle>
            <a:lvl1pPr algn="ctr">
              <a:defRPr sz="5600" b="0" cap="none" baseline="0">
                <a:solidFill>
                  <a:schemeClr val="tx1"/>
                </a:solidFill>
              </a:defRPr>
            </a:lvl1pPr>
          </a:lstStyle>
          <a:p>
            <a:r>
              <a:rPr lang="en-US" smtClean="0"/>
              <a:t>Click to edit Master title style</a:t>
            </a:r>
            <a:endParaRPr/>
          </a:p>
        </p:txBody>
      </p:sp>
      <p:sp>
        <p:nvSpPr>
          <p:cNvPr id="3" name="Text Placeholder 2"/>
          <p:cNvSpPr>
            <a:spLocks noGrp="1"/>
          </p:cNvSpPr>
          <p:nvPr>
            <p:ph type="body" idx="1"/>
          </p:nvPr>
        </p:nvSpPr>
        <p:spPr>
          <a:xfrm>
            <a:off x="571500" y="3644153"/>
            <a:ext cx="8001000" cy="833718"/>
          </a:xfrm>
        </p:spPr>
        <p:txBody>
          <a:bodyPr anchor="t" anchorCtr="0"/>
          <a:lstStyle>
            <a:lvl1pPr marL="0" indent="0" algn="ctr">
              <a:spcAft>
                <a:spcPts val="0"/>
              </a:spcAft>
              <a:buNone/>
              <a:defRPr sz="2000" cap="none" baseline="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4CBEAF9-9E58-4CC8-A6FF-6DD8A58DEEA4}" type="datetimeFigureOut">
              <a:rPr lang="en-US" smtClean="0"/>
              <a:pPr/>
              <a:t>7/2/18</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CA15C064-DD44-4CAC-873E-2D1F54821676}" type="slidenum">
              <a:rPr kumimoji="0" lang="en-US" smtClean="0"/>
              <a:pPr/>
              <a:t>‹#›</a:t>
            </a:fld>
            <a:endParaRPr kumimoji="0" lang="en-US"/>
          </a:p>
        </p:txBody>
      </p:sp>
      <p:pic>
        <p:nvPicPr>
          <p:cNvPr id="9" name="Picture 8" descr="standardRule.png"/>
          <p:cNvPicPr>
            <a:picLocks noChangeAspect="1"/>
          </p:cNvPicPr>
          <p:nvPr/>
        </p:nvPicPr>
        <p:blipFill>
          <a:blip r:embed="rId2"/>
          <a:stretch>
            <a:fillRect/>
          </a:stretch>
        </p:blipFill>
        <p:spPr>
          <a:xfrm>
            <a:off x="2705100" y="33528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71500" y="274638"/>
            <a:ext cx="8001000"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571500" y="1936751"/>
            <a:ext cx="3749040" cy="4102100"/>
          </a:xfrm>
        </p:spPr>
        <p:txBody>
          <a:bodyPr>
            <a:normAutofit/>
          </a:bodyPr>
          <a:lstStyle>
            <a:lvl1pPr>
              <a:spcAft>
                <a:spcPts val="1600"/>
              </a:spcAft>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4823460" y="1936751"/>
            <a:ext cx="3749040" cy="4102100"/>
          </a:xfrm>
        </p:spPr>
        <p:txBody>
          <a:bodyPr>
            <a:normAutofit/>
          </a:bodyPr>
          <a:lstStyle>
            <a:lvl1pPr>
              <a:spcAft>
                <a:spcPts val="1600"/>
              </a:spcAft>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ED894DE5-736F-3844-9639-DCA44745D12E}" type="datetimeFigureOut">
              <a:rPr lang="en-US" smtClean="0"/>
              <a:pPr/>
              <a:t>7/2/18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B364D0-389B-C244-B255-C0B7C6537574}" type="slidenum">
              <a:rPr lang="en-US" smtClean="0"/>
              <a:pPr/>
              <a:t>‹#›</a:t>
            </a:fld>
            <a:endParaRPr lang="en-US"/>
          </a:p>
        </p:txBody>
      </p:sp>
      <p:pic>
        <p:nvPicPr>
          <p:cNvPr id="9" name="Picture 8" descr="standardRule.png"/>
          <p:cNvPicPr>
            <a:picLocks noChangeAspect="1"/>
          </p:cNvPicPr>
          <p:nvPr/>
        </p:nvPicPr>
        <p:blipFill>
          <a:blip r:embed="rId2"/>
          <a:stretch>
            <a:fillRect/>
          </a:stretch>
        </p:blipFill>
        <p:spPr>
          <a:xfrm>
            <a:off x="2705100" y="1524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71500" y="274638"/>
            <a:ext cx="8001000" cy="1143000"/>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571500" y="1874838"/>
            <a:ext cx="3749040" cy="639762"/>
          </a:xfrm>
        </p:spPr>
        <p:txBody>
          <a:bodyPr anchor="ctr" anchorCtr="0">
            <a:noAutofit/>
          </a:bodyPr>
          <a:lstStyle>
            <a:lvl1pPr marL="0" indent="0" algn="ctr">
              <a:spcAft>
                <a:spcPts val="0"/>
              </a:spcAft>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71500" y="2590800"/>
            <a:ext cx="3749040" cy="3448050"/>
          </a:xfrm>
        </p:spPr>
        <p:txBody>
          <a:bodyPr>
            <a:normAutofit/>
          </a:bodyPr>
          <a:lstStyle>
            <a:lvl1pPr>
              <a:spcAft>
                <a:spcPts val="1400"/>
              </a:spcAft>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4823460" y="1874838"/>
            <a:ext cx="3749040" cy="639762"/>
          </a:xfrm>
        </p:spPr>
        <p:txBody>
          <a:bodyPr anchor="ctr" anchorCtr="0">
            <a:noAutofit/>
          </a:bodyPr>
          <a:lstStyle>
            <a:lvl1pPr marL="0" indent="0" algn="ctr">
              <a:spcAft>
                <a:spcPts val="0"/>
              </a:spcAft>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823460" y="2590800"/>
            <a:ext cx="3749040" cy="3448050"/>
          </a:xfrm>
        </p:spPr>
        <p:txBody>
          <a:bodyPr>
            <a:normAutofit/>
          </a:bodyPr>
          <a:lstStyle>
            <a:lvl1pPr>
              <a:spcAft>
                <a:spcPts val="1400"/>
              </a:spcAft>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Date Placeholder 6"/>
          <p:cNvSpPr>
            <a:spLocks noGrp="1"/>
          </p:cNvSpPr>
          <p:nvPr>
            <p:ph type="dt" sz="half" idx="10"/>
          </p:nvPr>
        </p:nvSpPr>
        <p:spPr/>
        <p:txBody>
          <a:bodyPr/>
          <a:lstStyle/>
          <a:p>
            <a:fld id="{ED894DE5-736F-3844-9639-DCA44745D12E}" type="datetimeFigureOut">
              <a:rPr lang="en-US" smtClean="0"/>
              <a:pPr/>
              <a:t>7/2/18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0B364D0-389B-C244-B255-C0B7C6537574}" type="slidenum">
              <a:rPr lang="en-US" smtClean="0"/>
              <a:pPr/>
              <a:t>‹#›</a:t>
            </a:fld>
            <a:endParaRPr lang="en-US"/>
          </a:p>
        </p:txBody>
      </p:sp>
      <p:pic>
        <p:nvPicPr>
          <p:cNvPr id="11" name="Picture 10" descr="standardRule.png"/>
          <p:cNvPicPr>
            <a:picLocks noChangeAspect="1"/>
          </p:cNvPicPr>
          <p:nvPr/>
        </p:nvPicPr>
        <p:blipFill>
          <a:blip r:embed="rId2"/>
          <a:stretch>
            <a:fillRect/>
          </a:stretch>
        </p:blipFill>
        <p:spPr>
          <a:xfrm>
            <a:off x="2705100" y="1524000"/>
            <a:ext cx="3733800" cy="15240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ED894DE5-736F-3844-9639-DCA44745D12E}" type="datetimeFigureOut">
              <a:rPr lang="en-US" smtClean="0"/>
              <a:pPr/>
              <a:t>7/2/18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0B364D0-389B-C244-B255-C0B7C653757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D894DE5-736F-3844-9639-DCA44745D12E}" type="datetimeFigureOut">
              <a:rPr lang="en-US" smtClean="0"/>
              <a:pPr/>
              <a:t>7/2/18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0B364D0-389B-C244-B255-C0B7C653757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6153" y="443752"/>
            <a:ext cx="3749040" cy="1707777"/>
          </a:xfrm>
        </p:spPr>
        <p:txBody>
          <a:bodyPr anchor="b">
            <a:noAutofit/>
          </a:bodyPr>
          <a:lstStyle>
            <a:lvl1pPr algn="ctr">
              <a:defRPr sz="3600" b="0"/>
            </a:lvl1pPr>
          </a:lstStyle>
          <a:p>
            <a:r>
              <a:rPr lang="en-US" smtClean="0"/>
              <a:t>Click to edit Master title style</a:t>
            </a:r>
            <a:endParaRPr/>
          </a:p>
        </p:txBody>
      </p:sp>
      <p:sp>
        <p:nvSpPr>
          <p:cNvPr id="3" name="Content Placeholder 2"/>
          <p:cNvSpPr>
            <a:spLocks noGrp="1"/>
          </p:cNvSpPr>
          <p:nvPr>
            <p:ph idx="1"/>
          </p:nvPr>
        </p:nvSpPr>
        <p:spPr>
          <a:xfrm>
            <a:off x="4827494" y="430306"/>
            <a:ext cx="3749040" cy="5608544"/>
          </a:xfrm>
        </p:spPr>
        <p:txBody>
          <a:bodyPr>
            <a:normAutofit/>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596153" y="2554940"/>
            <a:ext cx="3749040" cy="3146613"/>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D894DE5-736F-3844-9639-DCA44745D12E}" type="datetimeFigureOut">
              <a:rPr lang="en-US" smtClean="0"/>
              <a:pPr/>
              <a:t>7/2/18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0B364D0-389B-C244-B255-C0B7C6537574}" type="slidenum">
              <a:rPr lang="en-US" smtClean="0"/>
              <a:pPr/>
              <a:t>‹#›</a:t>
            </a:fld>
            <a:endParaRPr lang="en-US"/>
          </a:p>
        </p:txBody>
      </p:sp>
      <p:pic>
        <p:nvPicPr>
          <p:cNvPr id="9" name="Picture 8" descr="shortRule.png"/>
          <p:cNvPicPr>
            <a:picLocks noChangeAspect="1"/>
          </p:cNvPicPr>
          <p:nvPr/>
        </p:nvPicPr>
        <p:blipFill>
          <a:blip r:embed="rId2"/>
          <a:stretch>
            <a:fillRect/>
          </a:stretch>
        </p:blipFill>
        <p:spPr>
          <a:xfrm>
            <a:off x="1222898" y="2305609"/>
            <a:ext cx="2495550" cy="95250"/>
          </a:xfrm>
          <a:prstGeom prst="rect">
            <a:avLst/>
          </a:prstGeom>
          <a:effectLst>
            <a:outerShdw blurRad="25400" sx="101000" sy="101000" algn="ctr" rotWithShape="0">
              <a:prstClr val="black">
                <a:alpha val="40000"/>
              </a:prstClr>
            </a:outerShdw>
          </a:effectLst>
        </p:spPr>
      </p:pic>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theme" Target="../theme/theme1.xml"/><Relationship Id="rId18" Type="http://schemas.openxmlformats.org/officeDocument/2006/relationships/image" Target="../media/image3.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2">
        <a:schemeClr val="bg1"/>
      </p:bgRef>
    </p:bg>
    <p:spTree>
      <p:nvGrpSpPr>
        <p:cNvPr id="1" name=""/>
        <p:cNvGrpSpPr/>
        <p:nvPr/>
      </p:nvGrpSpPr>
      <p:grpSpPr>
        <a:xfrm>
          <a:off x="0" y="0"/>
          <a:ext cx="0" cy="0"/>
          <a:chOff x="0" y="0"/>
          <a:chExt cx="0" cy="0"/>
        </a:xfrm>
      </p:grpSpPr>
      <p:pic>
        <p:nvPicPr>
          <p:cNvPr id="7" name="Picture 6" descr="TextPageOverlay.png"/>
          <p:cNvPicPr>
            <a:picLocks noChangeAspect="1"/>
          </p:cNvPicPr>
          <p:nvPr/>
        </p:nvPicPr>
        <p:blipFill>
          <a:blip r:embed="rId18"/>
          <a:srcRect t="19648"/>
          <a:stretch>
            <a:fillRect/>
          </a:stretch>
        </p:blipFill>
        <p:spPr>
          <a:xfrm>
            <a:off x="0" y="0"/>
            <a:ext cx="9144000" cy="6858000"/>
          </a:xfrm>
          <a:prstGeom prst="rect">
            <a:avLst/>
          </a:prstGeom>
        </p:spPr>
      </p:pic>
      <p:sp>
        <p:nvSpPr>
          <p:cNvPr id="5" name="Footer Placeholder 4"/>
          <p:cNvSpPr>
            <a:spLocks noGrp="1"/>
          </p:cNvSpPr>
          <p:nvPr>
            <p:ph type="ftr" sz="quarter" idx="3"/>
          </p:nvPr>
        </p:nvSpPr>
        <p:spPr>
          <a:xfrm>
            <a:off x="571500" y="6158753"/>
            <a:ext cx="3200400" cy="365125"/>
          </a:xfrm>
          <a:prstGeom prst="rect">
            <a:avLst/>
          </a:prstGeom>
        </p:spPr>
        <p:txBody>
          <a:bodyPr vert="horz" lIns="91440" tIns="45720" rIns="91440" bIns="45720" rtlCol="0" anchor="ctr"/>
          <a:lstStyle>
            <a:lvl1pPr algn="l">
              <a:defRPr sz="1200">
                <a:solidFill>
                  <a:schemeClr val="bg2"/>
                </a:solidFill>
              </a:defRPr>
            </a:lvl1pPr>
          </a:lstStyle>
          <a:p>
            <a:endParaRPr lang="en-US"/>
          </a:p>
        </p:txBody>
      </p:sp>
      <p:sp>
        <p:nvSpPr>
          <p:cNvPr id="2" name="Title Placeholder 1"/>
          <p:cNvSpPr>
            <a:spLocks noGrp="1"/>
          </p:cNvSpPr>
          <p:nvPr>
            <p:ph type="title"/>
          </p:nvPr>
        </p:nvSpPr>
        <p:spPr>
          <a:xfrm>
            <a:off x="571500" y="274638"/>
            <a:ext cx="8001000" cy="1143000"/>
          </a:xfrm>
          <a:prstGeom prst="rect">
            <a:avLst/>
          </a:prstGeom>
        </p:spPr>
        <p:txBody>
          <a:bodyPr vert="horz" lIns="91440" tIns="45720" rIns="91440" bIns="45720" rtlCol="0" anchor="ctr">
            <a:noAutofit/>
          </a:bodyPr>
          <a:lstStyle/>
          <a:p>
            <a:r>
              <a:rPr lang="en-US" smtClean="0"/>
              <a:t>Click to edit Master title style</a:t>
            </a:r>
            <a:endParaRPr/>
          </a:p>
        </p:txBody>
      </p:sp>
      <p:sp>
        <p:nvSpPr>
          <p:cNvPr id="3" name="Text Placeholder 2"/>
          <p:cNvSpPr>
            <a:spLocks noGrp="1"/>
          </p:cNvSpPr>
          <p:nvPr>
            <p:ph type="body" idx="1"/>
          </p:nvPr>
        </p:nvSpPr>
        <p:spPr>
          <a:xfrm>
            <a:off x="571500" y="1905000"/>
            <a:ext cx="80010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2"/>
          </p:nvPr>
        </p:nvSpPr>
        <p:spPr>
          <a:xfrm>
            <a:off x="5372100" y="6158753"/>
            <a:ext cx="3200400" cy="365125"/>
          </a:xfrm>
          <a:prstGeom prst="rect">
            <a:avLst/>
          </a:prstGeom>
        </p:spPr>
        <p:txBody>
          <a:bodyPr vert="horz" lIns="91440" tIns="45720" rIns="91440" bIns="45720" rtlCol="0" anchor="ctr"/>
          <a:lstStyle>
            <a:lvl1pPr algn="r">
              <a:defRPr sz="1200">
                <a:solidFill>
                  <a:schemeClr val="bg2"/>
                </a:solidFill>
              </a:defRPr>
            </a:lvl1pPr>
          </a:lstStyle>
          <a:p>
            <a:fld id="{ED894DE5-736F-3844-9639-DCA44745D12E}" type="datetimeFigureOut">
              <a:rPr lang="en-US" smtClean="0"/>
              <a:pPr/>
              <a:t>7/2/18</a:t>
            </a:fld>
            <a:endParaRPr lang="en-US"/>
          </a:p>
        </p:txBody>
      </p:sp>
      <p:sp>
        <p:nvSpPr>
          <p:cNvPr id="6" name="Slide Number Placeholder 5"/>
          <p:cNvSpPr>
            <a:spLocks noGrp="1"/>
          </p:cNvSpPr>
          <p:nvPr>
            <p:ph type="sldNum" sz="quarter" idx="4"/>
          </p:nvPr>
        </p:nvSpPr>
        <p:spPr>
          <a:xfrm>
            <a:off x="4046220" y="6158753"/>
            <a:ext cx="1051560" cy="365125"/>
          </a:xfrm>
          <a:prstGeom prst="rect">
            <a:avLst/>
          </a:prstGeom>
        </p:spPr>
        <p:txBody>
          <a:bodyPr vert="horz" lIns="91440" tIns="45720" rIns="91440" bIns="45720" rtlCol="0" anchor="ctr"/>
          <a:lstStyle>
            <a:lvl1pPr algn="ctr">
              <a:defRPr sz="1200">
                <a:solidFill>
                  <a:schemeClr val="bg2"/>
                </a:solidFill>
              </a:defRPr>
            </a:lvl1pPr>
          </a:lstStyle>
          <a:p>
            <a:fld id="{40B364D0-389B-C244-B255-C0B7C653757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16" r:id="rId1"/>
    <p:sldLayoutId id="2147483717" r:id="rId2"/>
    <p:sldLayoutId id="2147483718" r:id="rId3"/>
    <p:sldLayoutId id="2147483719" r:id="rId4"/>
    <p:sldLayoutId id="2147483720" r:id="rId5"/>
    <p:sldLayoutId id="2147483721" r:id="rId6"/>
    <p:sldLayoutId id="2147483722" r:id="rId7"/>
    <p:sldLayoutId id="2147483723" r:id="rId8"/>
    <p:sldLayoutId id="2147483724" r:id="rId9"/>
    <p:sldLayoutId id="2147483725" r:id="rId10"/>
    <p:sldLayoutId id="2147483726" r:id="rId11"/>
    <p:sldLayoutId id="2147483727" r:id="rId12"/>
    <p:sldLayoutId id="2147483728" r:id="rId13"/>
    <p:sldLayoutId id="2147483729" r:id="rId14"/>
    <p:sldLayoutId id="2147483730" r:id="rId15"/>
    <p:sldLayoutId id="2147483731" r:id="rId16"/>
  </p:sldLayoutIdLst>
  <p:timing>
    <p:tnLst>
      <p:par>
        <p:cTn id="1" dur="indefinite" restart="never" nodeType="tmRoot"/>
      </p:par>
    </p:tnLst>
  </p:timing>
  <p:txStyles>
    <p:titleStyle>
      <a:lvl1pPr algn="ctr" defTabSz="914400" rtl="0" eaLnBrk="1" latinLnBrk="0" hangingPunct="1">
        <a:spcBef>
          <a:spcPct val="0"/>
        </a:spcBef>
        <a:buNone/>
        <a:defRPr sz="5400" kern="1200">
          <a:solidFill>
            <a:schemeClr val="tx1"/>
          </a:solidFill>
          <a:latin typeface="+mj-lt"/>
          <a:ea typeface="+mj-ea"/>
          <a:cs typeface="+mj-cs"/>
        </a:defRPr>
      </a:lvl1pPr>
    </p:titleStyle>
    <p:bodyStyle>
      <a:lvl1pPr marL="457200" indent="-457200" algn="l" defTabSz="914400" rtl="0" eaLnBrk="1" latinLnBrk="0" hangingPunct="1">
        <a:spcBef>
          <a:spcPts val="0"/>
        </a:spcBef>
        <a:spcAft>
          <a:spcPts val="2000"/>
        </a:spcAft>
        <a:buFont typeface="Wingdings 2" pitchFamily="18" charset="2"/>
        <a:buChar char=""/>
        <a:defRPr sz="2400" kern="1200">
          <a:solidFill>
            <a:schemeClr val="tx1"/>
          </a:solidFill>
          <a:latin typeface="+mn-lt"/>
          <a:ea typeface="+mn-ea"/>
          <a:cs typeface="+mn-cs"/>
        </a:defRPr>
      </a:lvl1pPr>
      <a:lvl2pPr marL="914400" indent="-457200" algn="l" defTabSz="914400" rtl="0" eaLnBrk="1" latinLnBrk="0" hangingPunct="1">
        <a:spcBef>
          <a:spcPts val="0"/>
        </a:spcBef>
        <a:spcAft>
          <a:spcPts val="1000"/>
        </a:spcAft>
        <a:buClr>
          <a:schemeClr val="bg2"/>
        </a:buClr>
        <a:buFont typeface="Wingdings 2" pitchFamily="18" charset="2"/>
        <a:buChar char=""/>
        <a:defRPr sz="2200" kern="1200">
          <a:solidFill>
            <a:schemeClr val="tx1"/>
          </a:solidFill>
          <a:latin typeface="+mn-lt"/>
          <a:ea typeface="+mn-ea"/>
          <a:cs typeface="+mn-cs"/>
        </a:defRPr>
      </a:lvl2pPr>
      <a:lvl3pPr marL="1371600" indent="-457200" algn="l" defTabSz="914400" rtl="0" eaLnBrk="1" latinLnBrk="0" hangingPunct="1">
        <a:spcBef>
          <a:spcPts val="0"/>
        </a:spcBef>
        <a:spcAft>
          <a:spcPts val="1000"/>
        </a:spcAft>
        <a:buFont typeface="Wingdings 2" pitchFamily="18" charset="2"/>
        <a:buChar char=""/>
        <a:defRPr sz="2000" kern="1200">
          <a:solidFill>
            <a:schemeClr val="tx1"/>
          </a:solidFill>
          <a:latin typeface="+mn-lt"/>
          <a:ea typeface="+mn-ea"/>
          <a:cs typeface="+mn-cs"/>
        </a:defRPr>
      </a:lvl3pPr>
      <a:lvl4pPr marL="1828800" indent="-457200" algn="l" defTabSz="914400" rtl="0" eaLnBrk="1" latinLnBrk="0" hangingPunct="1">
        <a:spcBef>
          <a:spcPts val="0"/>
        </a:spcBef>
        <a:spcAft>
          <a:spcPts val="1000"/>
        </a:spcAft>
        <a:buClr>
          <a:schemeClr val="bg2"/>
        </a:buClr>
        <a:buFont typeface="Wingdings 2" pitchFamily="18" charset="2"/>
        <a:buChar char=""/>
        <a:defRPr sz="1800" kern="1200">
          <a:solidFill>
            <a:schemeClr val="tx1"/>
          </a:solidFill>
          <a:latin typeface="+mn-lt"/>
          <a:ea typeface="+mn-ea"/>
          <a:cs typeface="+mn-cs"/>
        </a:defRPr>
      </a:lvl4pPr>
      <a:lvl5pPr marL="2286000" indent="-457200" algn="l" defTabSz="914400" rtl="0" eaLnBrk="1" latinLnBrk="0" hangingPunct="1">
        <a:spcBef>
          <a:spcPts val="0"/>
        </a:spcBef>
        <a:spcAft>
          <a:spcPts val="1000"/>
        </a:spcAft>
        <a:buFont typeface="Wingdings 2" pitchFamily="18" charset="2"/>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 Corinthians 10:3-6</a:t>
            </a:r>
            <a:endParaRPr lang="en-US" dirty="0"/>
          </a:p>
        </p:txBody>
      </p:sp>
      <p:sp>
        <p:nvSpPr>
          <p:cNvPr id="3" name="Content Placeholder 2"/>
          <p:cNvSpPr>
            <a:spLocks noGrp="1"/>
          </p:cNvSpPr>
          <p:nvPr>
            <p:ph idx="1"/>
          </p:nvPr>
        </p:nvSpPr>
        <p:spPr/>
        <p:txBody>
          <a:bodyPr>
            <a:normAutofit/>
          </a:bodyPr>
          <a:lstStyle/>
          <a:p>
            <a:pPr marL="0" indent="0">
              <a:buNone/>
            </a:pPr>
            <a:r>
              <a:rPr lang="en-US" sz="2900" dirty="0" smtClean="0"/>
              <a:t>“For though we walk in the flesh, we do not war according to the flesh. For the weapons of our warfare are not carnal but mighty in God for pulling down strongholds, casting down arguments and every high thing that exalts itself against the knowledge of God, bringing every thought into captivity to the obedience of Christ, 6 and being ready to punish all disobedience when your obedience is fulfilled” (NKJV).</a:t>
            </a:r>
            <a:endParaRPr lang="en-US" sz="29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Bottom)">
                                      <p:cBhvr>
                                        <p:cTn id="7" dur="1000"/>
                                        <p:tgtEl>
                                          <p:spTgt spid="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Ephesians 6:12-13</a:t>
            </a:r>
            <a:endParaRPr lang="en-US" dirty="0"/>
          </a:p>
        </p:txBody>
      </p:sp>
      <p:sp>
        <p:nvSpPr>
          <p:cNvPr id="3" name="Content Placeholder 2"/>
          <p:cNvSpPr>
            <a:spLocks noGrp="1"/>
          </p:cNvSpPr>
          <p:nvPr>
            <p:ph idx="1"/>
          </p:nvPr>
        </p:nvSpPr>
        <p:spPr/>
        <p:txBody>
          <a:bodyPr>
            <a:normAutofit/>
          </a:bodyPr>
          <a:lstStyle/>
          <a:p>
            <a:pPr marL="0" indent="0">
              <a:buNone/>
            </a:pPr>
            <a:r>
              <a:rPr lang="en-US" sz="3200" dirty="0" smtClean="0"/>
              <a:t>“For we do not wrestle against flesh and blood, but against principalities, against powers, against the rulers of the darkness of this age, against spiritual hosts of wickedness in the heavenly places. Therefore take up the whole armor of God, that you may be able to withstand in the evil day, and having done all, to stand.”</a:t>
            </a:r>
            <a:endParaRPr lang="en-US" sz="3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Bottom)">
                                      <p:cBhvr>
                                        <p:cTn id="7" dur="1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 Corinthians 2:9-11</a:t>
            </a:r>
            <a:endParaRPr lang="en-US" dirty="0"/>
          </a:p>
        </p:txBody>
      </p:sp>
      <p:sp>
        <p:nvSpPr>
          <p:cNvPr id="3" name="Content Placeholder 2"/>
          <p:cNvSpPr>
            <a:spLocks noGrp="1"/>
          </p:cNvSpPr>
          <p:nvPr>
            <p:ph idx="1"/>
          </p:nvPr>
        </p:nvSpPr>
        <p:spPr/>
        <p:txBody>
          <a:bodyPr>
            <a:normAutofit/>
          </a:bodyPr>
          <a:lstStyle/>
          <a:p>
            <a:pPr marL="0" indent="0">
              <a:buNone/>
            </a:pPr>
            <a:r>
              <a:rPr lang="en-US" sz="3100" dirty="0" smtClean="0"/>
              <a:t>“For to this end I also wrote, that I might put you to the test, whether you are obedient in all things. Now whom you forgive anything, I also forgive. For if indeed I have forgiven anything, I have forgiven that one for your sakes in the presence of Christ, lest Satan should take advantage of us; for we are not ignorant of his devices.”</a:t>
            </a:r>
            <a:endParaRPr lang="en-US" sz="31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Bottom)">
                                      <p:cBhvr>
                                        <p:cTn id="7" dur="1000"/>
                                        <p:tgtEl>
                                          <p:spTgt spid="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Ephesians 6:14-17</a:t>
            </a:r>
            <a:endParaRPr lang="en-US" dirty="0"/>
          </a:p>
        </p:txBody>
      </p:sp>
      <p:sp>
        <p:nvSpPr>
          <p:cNvPr id="3" name="Content Placeholder 2"/>
          <p:cNvSpPr>
            <a:spLocks noGrp="1"/>
          </p:cNvSpPr>
          <p:nvPr>
            <p:ph idx="1"/>
          </p:nvPr>
        </p:nvSpPr>
        <p:spPr/>
        <p:txBody>
          <a:bodyPr>
            <a:noAutofit/>
          </a:bodyPr>
          <a:lstStyle/>
          <a:p>
            <a:pPr marL="0" indent="0">
              <a:buNone/>
            </a:pPr>
            <a:r>
              <a:rPr lang="en-US" sz="3000" dirty="0" smtClean="0"/>
              <a:t>“Stand therefore, having girded your waist with truth, having put on the breastplate of righteousness, and having shod your feet with the preparation of the gospel of peace; above all, taking the shield of faith with which you will be able to quench all the fiery darts of the wicked one. And take the helmet of salvation, and the sword of the Spirit, which is the word of God.”</a:t>
            </a:r>
            <a:endParaRPr lang="en-US" sz="3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Bottom)">
                                      <p:cBhvr>
                                        <p:cTn id="7" dur="1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Things Are Clear</a:t>
            </a:r>
            <a:endParaRPr lang="en-US" dirty="0"/>
          </a:p>
        </p:txBody>
      </p:sp>
      <p:sp>
        <p:nvSpPr>
          <p:cNvPr id="3" name="Content Placeholder 2"/>
          <p:cNvSpPr>
            <a:spLocks noGrp="1"/>
          </p:cNvSpPr>
          <p:nvPr>
            <p:ph idx="1"/>
          </p:nvPr>
        </p:nvSpPr>
        <p:spPr/>
        <p:txBody>
          <a:bodyPr>
            <a:noAutofit/>
          </a:bodyPr>
          <a:lstStyle/>
          <a:p>
            <a:pPr marL="514350" indent="-514350"/>
            <a:r>
              <a:rPr lang="en-US" sz="2900" dirty="0" smtClean="0"/>
              <a:t>Christians are engaged in  spiritual battle.</a:t>
            </a:r>
          </a:p>
          <a:p>
            <a:pPr marL="514350" indent="-514350"/>
            <a:r>
              <a:rPr lang="en-US" sz="2900" dirty="0" smtClean="0"/>
              <a:t>It is fought with spiritual weapons.</a:t>
            </a:r>
          </a:p>
          <a:p>
            <a:pPr marL="514350" indent="-514350"/>
            <a:r>
              <a:rPr lang="en-US" sz="2900" dirty="0" smtClean="0"/>
              <a:t>We gain victories in obedience to the will of God.</a:t>
            </a:r>
          </a:p>
          <a:p>
            <a:pPr marL="514350" indent="-514350"/>
            <a:r>
              <a:rPr lang="en-US" sz="2900" dirty="0" smtClean="0"/>
              <a:t>Satan wants to defeat us.</a:t>
            </a:r>
          </a:p>
          <a:p>
            <a:pPr marL="514350" indent="-514350"/>
            <a:r>
              <a:rPr lang="en-US" sz="2900" dirty="0" smtClean="0"/>
              <a:t>He gains victories when we give in to his will.</a:t>
            </a:r>
            <a:endParaRPr lang="en-US" sz="29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Bottom)">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7"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anim calcmode="lin" valueType="num">
                                      <p:cBhvr>
                                        <p:cTn id="13" dur="2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800" decel="100000" fill="hold"/>
                                        <p:tgtEl>
                                          <p:spTgt spid="3">
                                            <p:txEl>
                                              <p:pRg st="0" end="0"/>
                                            </p:txEl>
                                          </p:spTgt>
                                        </p:tgtEl>
                                        <p:attrNameLst>
                                          <p:attrName>ppt_y</p:attrName>
                                        </p:attrNameLst>
                                      </p:cBhvr>
                                      <p:tavLst>
                                        <p:tav tm="0">
                                          <p:val>
                                            <p:strVal val="#ppt_y+1"/>
                                          </p:val>
                                        </p:tav>
                                        <p:tav tm="100000">
                                          <p:val>
                                            <p:strVal val="#ppt_y-.03"/>
                                          </p:val>
                                        </p:tav>
                                      </p:tavLst>
                                    </p:anim>
                                    <p:anim calcmode="lin" valueType="num">
                                      <p:cBhvr>
                                        <p:cTn id="15" dur="200" accel="100000" fill="hold">
                                          <p:stCondLst>
                                            <p:cond delay="1800"/>
                                          </p:stCondLst>
                                        </p:cTn>
                                        <p:tgtEl>
                                          <p:spTgt spid="3">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37" presetClass="entr" presetSubtype="0" fill="hold" grpId="0"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Effect transition="in" filter="fade">
                                      <p:cBhvr>
                                        <p:cTn id="20" dur="2000"/>
                                        <p:tgtEl>
                                          <p:spTgt spid="3">
                                            <p:txEl>
                                              <p:pRg st="1" end="1"/>
                                            </p:txEl>
                                          </p:spTgt>
                                        </p:tgtEl>
                                      </p:cBhvr>
                                    </p:animEffect>
                                    <p:anim calcmode="lin" valueType="num">
                                      <p:cBhvr>
                                        <p:cTn id="21" dur="2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2" dur="1800" decel="100000" fill="hold"/>
                                        <p:tgtEl>
                                          <p:spTgt spid="3">
                                            <p:txEl>
                                              <p:pRg st="1" end="1"/>
                                            </p:txEl>
                                          </p:spTgt>
                                        </p:tgtEl>
                                        <p:attrNameLst>
                                          <p:attrName>ppt_y</p:attrName>
                                        </p:attrNameLst>
                                      </p:cBhvr>
                                      <p:tavLst>
                                        <p:tav tm="0">
                                          <p:val>
                                            <p:strVal val="#ppt_y+1"/>
                                          </p:val>
                                        </p:tav>
                                        <p:tav tm="100000">
                                          <p:val>
                                            <p:strVal val="#ppt_y-.03"/>
                                          </p:val>
                                        </p:tav>
                                      </p:tavLst>
                                    </p:anim>
                                    <p:anim calcmode="lin" valueType="num">
                                      <p:cBhvr>
                                        <p:cTn id="23" dur="200" accel="100000" fill="hold">
                                          <p:stCondLst>
                                            <p:cond delay="1800"/>
                                          </p:stCondLst>
                                        </p:cTn>
                                        <p:tgtEl>
                                          <p:spTgt spid="3">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37"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2000"/>
                                        <p:tgtEl>
                                          <p:spTgt spid="3">
                                            <p:txEl>
                                              <p:pRg st="2" end="2"/>
                                            </p:txEl>
                                          </p:spTgt>
                                        </p:tgtEl>
                                      </p:cBhvr>
                                    </p:animEffect>
                                    <p:anim calcmode="lin" valueType="num">
                                      <p:cBhvr>
                                        <p:cTn id="29" dur="2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800" decel="100000" fill="hold"/>
                                        <p:tgtEl>
                                          <p:spTgt spid="3">
                                            <p:txEl>
                                              <p:pRg st="2" end="2"/>
                                            </p:txEl>
                                          </p:spTgt>
                                        </p:tgtEl>
                                        <p:attrNameLst>
                                          <p:attrName>ppt_y</p:attrName>
                                        </p:attrNameLst>
                                      </p:cBhvr>
                                      <p:tavLst>
                                        <p:tav tm="0">
                                          <p:val>
                                            <p:strVal val="#ppt_y+1"/>
                                          </p:val>
                                        </p:tav>
                                        <p:tav tm="100000">
                                          <p:val>
                                            <p:strVal val="#ppt_y-.03"/>
                                          </p:val>
                                        </p:tav>
                                      </p:tavLst>
                                    </p:anim>
                                    <p:anim calcmode="lin" valueType="num">
                                      <p:cBhvr>
                                        <p:cTn id="31" dur="200" accel="100000" fill="hold">
                                          <p:stCondLst>
                                            <p:cond delay="1800"/>
                                          </p:stCondLst>
                                        </p:cTn>
                                        <p:tgtEl>
                                          <p:spTgt spid="3">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37" presetClass="entr" presetSubtype="0" fill="hold" grpId="0" nodeType="clickEffect">
                                  <p:stCondLst>
                                    <p:cond delay="0"/>
                                  </p:stCondLst>
                                  <p:childTnLst>
                                    <p:set>
                                      <p:cBhvr>
                                        <p:cTn id="35" dur="1" fill="hold">
                                          <p:stCondLst>
                                            <p:cond delay="0"/>
                                          </p:stCondLst>
                                        </p:cTn>
                                        <p:tgtEl>
                                          <p:spTgt spid="3">
                                            <p:txEl>
                                              <p:pRg st="3" end="3"/>
                                            </p:txEl>
                                          </p:spTgt>
                                        </p:tgtEl>
                                        <p:attrNameLst>
                                          <p:attrName>style.visibility</p:attrName>
                                        </p:attrNameLst>
                                      </p:cBhvr>
                                      <p:to>
                                        <p:strVal val="visible"/>
                                      </p:to>
                                    </p:set>
                                    <p:animEffect transition="in" filter="fade">
                                      <p:cBhvr>
                                        <p:cTn id="36" dur="2000"/>
                                        <p:tgtEl>
                                          <p:spTgt spid="3">
                                            <p:txEl>
                                              <p:pRg st="3" end="3"/>
                                            </p:txEl>
                                          </p:spTgt>
                                        </p:tgtEl>
                                      </p:cBhvr>
                                    </p:animEffect>
                                    <p:anim calcmode="lin" valueType="num">
                                      <p:cBhvr>
                                        <p:cTn id="37" dur="2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8" dur="1800" decel="100000" fill="hold"/>
                                        <p:tgtEl>
                                          <p:spTgt spid="3">
                                            <p:txEl>
                                              <p:pRg st="3" end="3"/>
                                            </p:txEl>
                                          </p:spTgt>
                                        </p:tgtEl>
                                        <p:attrNameLst>
                                          <p:attrName>ppt_y</p:attrName>
                                        </p:attrNameLst>
                                      </p:cBhvr>
                                      <p:tavLst>
                                        <p:tav tm="0">
                                          <p:val>
                                            <p:strVal val="#ppt_y+1"/>
                                          </p:val>
                                        </p:tav>
                                        <p:tav tm="100000">
                                          <p:val>
                                            <p:strVal val="#ppt_y-.03"/>
                                          </p:val>
                                        </p:tav>
                                      </p:tavLst>
                                    </p:anim>
                                    <p:anim calcmode="lin" valueType="num">
                                      <p:cBhvr>
                                        <p:cTn id="39" dur="200" accel="100000" fill="hold">
                                          <p:stCondLst>
                                            <p:cond delay="1800"/>
                                          </p:stCondLst>
                                        </p:cTn>
                                        <p:tgtEl>
                                          <p:spTgt spid="3">
                                            <p:txEl>
                                              <p:pRg st="3" end="3"/>
                                            </p:txEl>
                                          </p:spTgt>
                                        </p:tgtEl>
                                        <p:attrNameLst>
                                          <p:attrName>ppt_y</p:attrName>
                                        </p:attrNameLst>
                                      </p:cBhvr>
                                      <p:tavLst>
                                        <p:tav tm="0">
                                          <p:val>
                                            <p:strVal val="#ppt_y-.03"/>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37" presetClass="entr" presetSubtype="0" fill="hold" grpId="0" nodeType="clickEffect">
                                  <p:stCondLst>
                                    <p:cond delay="0"/>
                                  </p:stCondLst>
                                  <p:childTnLst>
                                    <p:set>
                                      <p:cBhvr>
                                        <p:cTn id="43" dur="1" fill="hold">
                                          <p:stCondLst>
                                            <p:cond delay="0"/>
                                          </p:stCondLst>
                                        </p:cTn>
                                        <p:tgtEl>
                                          <p:spTgt spid="3">
                                            <p:txEl>
                                              <p:pRg st="4" end="4"/>
                                            </p:txEl>
                                          </p:spTgt>
                                        </p:tgtEl>
                                        <p:attrNameLst>
                                          <p:attrName>style.visibility</p:attrName>
                                        </p:attrNameLst>
                                      </p:cBhvr>
                                      <p:to>
                                        <p:strVal val="visible"/>
                                      </p:to>
                                    </p:set>
                                    <p:animEffect transition="in" filter="fade">
                                      <p:cBhvr>
                                        <p:cTn id="44" dur="2000"/>
                                        <p:tgtEl>
                                          <p:spTgt spid="3">
                                            <p:txEl>
                                              <p:pRg st="4" end="4"/>
                                            </p:txEl>
                                          </p:spTgt>
                                        </p:tgtEl>
                                      </p:cBhvr>
                                    </p:animEffect>
                                    <p:anim calcmode="lin" valueType="num">
                                      <p:cBhvr>
                                        <p:cTn id="45" dur="2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6" dur="1800" decel="100000" fill="hold"/>
                                        <p:tgtEl>
                                          <p:spTgt spid="3">
                                            <p:txEl>
                                              <p:pRg st="4" end="4"/>
                                            </p:txEl>
                                          </p:spTgt>
                                        </p:tgtEl>
                                        <p:attrNameLst>
                                          <p:attrName>ppt_y</p:attrName>
                                        </p:attrNameLst>
                                      </p:cBhvr>
                                      <p:tavLst>
                                        <p:tav tm="0">
                                          <p:val>
                                            <p:strVal val="#ppt_y+1"/>
                                          </p:val>
                                        </p:tav>
                                        <p:tav tm="100000">
                                          <p:val>
                                            <p:strVal val="#ppt_y-.03"/>
                                          </p:val>
                                        </p:tav>
                                      </p:tavLst>
                                    </p:anim>
                                    <p:anim calcmode="lin" valueType="num">
                                      <p:cBhvr>
                                        <p:cTn id="47" dur="200" accel="100000" fill="hold">
                                          <p:stCondLst>
                                            <p:cond delay="1800"/>
                                          </p:stCondLst>
                                        </p:cTn>
                                        <p:tgtEl>
                                          <p:spTgt spid="3">
                                            <p:txEl>
                                              <p:pRg st="4" end="4"/>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Letting Satan Win</a:t>
            </a:r>
            <a:endParaRPr lang="en-US" dirty="0"/>
          </a:p>
        </p:txBody>
      </p:sp>
      <p:sp>
        <p:nvSpPr>
          <p:cNvPr id="3" name="Content Placeholder 2"/>
          <p:cNvSpPr>
            <a:spLocks noGrp="1"/>
          </p:cNvSpPr>
          <p:nvPr>
            <p:ph idx="1"/>
          </p:nvPr>
        </p:nvSpPr>
        <p:spPr>
          <a:xfrm>
            <a:off x="457200" y="1600200"/>
            <a:ext cx="8229600" cy="5257800"/>
          </a:xfrm>
        </p:spPr>
        <p:txBody>
          <a:bodyPr>
            <a:normAutofit fontScale="92500" lnSpcReduction="10000"/>
          </a:bodyPr>
          <a:lstStyle/>
          <a:p>
            <a:pPr>
              <a:buNone/>
            </a:pPr>
            <a:r>
              <a:rPr lang="en-US" dirty="0" smtClean="0"/>
              <a:t>We Let Satan Win…</a:t>
            </a:r>
          </a:p>
          <a:p>
            <a:pPr marL="514350" indent="-514350">
              <a:buFont typeface="+mj-lt"/>
              <a:buAutoNum type="arabicPeriod"/>
            </a:pPr>
            <a:r>
              <a:rPr lang="en-US" sz="2800" dirty="0" smtClean="0"/>
              <a:t>When Christians Abandon Faith (2 Pet. 2:18-21).</a:t>
            </a:r>
          </a:p>
          <a:p>
            <a:pPr marL="514350" indent="-514350">
              <a:buFont typeface="+mj-lt"/>
              <a:buAutoNum type="arabicPeriod"/>
            </a:pPr>
            <a:r>
              <a:rPr lang="en-US" sz="2800" dirty="0" smtClean="0"/>
              <a:t>When We Let Discouragement and Disappointments Cause Us to Stop Working (1 Kings 19:9-18).</a:t>
            </a:r>
          </a:p>
          <a:p>
            <a:pPr marL="514350" indent="-514350">
              <a:buFont typeface="+mj-lt"/>
              <a:buAutoNum type="arabicPeriod"/>
            </a:pPr>
            <a:r>
              <a:rPr lang="en-US" sz="2800" dirty="0" smtClean="0"/>
              <a:t>When We Let Other People’s Failures Cause Us to Fail (Psalm 73:1-14; 21-28).</a:t>
            </a:r>
          </a:p>
          <a:p>
            <a:pPr marL="514350" indent="-514350">
              <a:buFont typeface="+mj-lt"/>
              <a:buAutoNum type="arabicPeriod"/>
            </a:pPr>
            <a:r>
              <a:rPr lang="en-US" sz="2800" dirty="0" smtClean="0"/>
              <a:t>When God’s People Don’t Get Along (Luke 9:44-48; 22:22-26; John 17:20-23).</a:t>
            </a:r>
          </a:p>
          <a:p>
            <a:pPr marL="514350" indent="-514350">
              <a:buFont typeface="+mj-lt"/>
              <a:buAutoNum type="arabicPeriod"/>
            </a:pPr>
            <a:r>
              <a:rPr lang="en-US" sz="2800" dirty="0" smtClean="0"/>
              <a:t>When We Let Other Things Have Priority (Matt. 10:34-39; 16:24-26).</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4"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Bottom)">
                                      <p:cBhvr>
                                        <p:cTn id="7" dur="1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9"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13"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14" dur="10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37" presetClass="entr" presetSubtype="0"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2000"/>
                                        <p:tgtEl>
                                          <p:spTgt spid="3">
                                            <p:txEl>
                                              <p:pRg st="1" end="1"/>
                                            </p:txEl>
                                          </p:spTgt>
                                        </p:tgtEl>
                                      </p:cBhvr>
                                    </p:animEffect>
                                    <p:anim calcmode="lin" valueType="num">
                                      <p:cBhvr>
                                        <p:cTn id="20" dur="2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800" decel="100000" fill="hold"/>
                                        <p:tgtEl>
                                          <p:spTgt spid="3">
                                            <p:txEl>
                                              <p:pRg st="1" end="1"/>
                                            </p:txEl>
                                          </p:spTgt>
                                        </p:tgtEl>
                                        <p:attrNameLst>
                                          <p:attrName>ppt_y</p:attrName>
                                        </p:attrNameLst>
                                      </p:cBhvr>
                                      <p:tavLst>
                                        <p:tav tm="0">
                                          <p:val>
                                            <p:strVal val="#ppt_y+1"/>
                                          </p:val>
                                        </p:tav>
                                        <p:tav tm="100000">
                                          <p:val>
                                            <p:strVal val="#ppt_y-.03"/>
                                          </p:val>
                                        </p:tav>
                                      </p:tavLst>
                                    </p:anim>
                                    <p:anim calcmode="lin" valueType="num">
                                      <p:cBhvr>
                                        <p:cTn id="22" dur="200" accel="100000" fill="hold">
                                          <p:stCondLst>
                                            <p:cond delay="1800"/>
                                          </p:stCondLst>
                                        </p:cTn>
                                        <p:tgtEl>
                                          <p:spTgt spid="3">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37" presetClass="entr" presetSubtype="0" fill="hold" grpId="0"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fade">
                                      <p:cBhvr>
                                        <p:cTn id="27" dur="2000"/>
                                        <p:tgtEl>
                                          <p:spTgt spid="3">
                                            <p:txEl>
                                              <p:pRg st="2" end="2"/>
                                            </p:txEl>
                                          </p:spTgt>
                                        </p:tgtEl>
                                      </p:cBhvr>
                                    </p:animEffect>
                                    <p:anim calcmode="lin" valueType="num">
                                      <p:cBhvr>
                                        <p:cTn id="28" dur="2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9" dur="1800" decel="100000" fill="hold"/>
                                        <p:tgtEl>
                                          <p:spTgt spid="3">
                                            <p:txEl>
                                              <p:pRg st="2" end="2"/>
                                            </p:txEl>
                                          </p:spTgt>
                                        </p:tgtEl>
                                        <p:attrNameLst>
                                          <p:attrName>ppt_y</p:attrName>
                                        </p:attrNameLst>
                                      </p:cBhvr>
                                      <p:tavLst>
                                        <p:tav tm="0">
                                          <p:val>
                                            <p:strVal val="#ppt_y+1"/>
                                          </p:val>
                                        </p:tav>
                                        <p:tav tm="100000">
                                          <p:val>
                                            <p:strVal val="#ppt_y-.03"/>
                                          </p:val>
                                        </p:tav>
                                      </p:tavLst>
                                    </p:anim>
                                    <p:anim calcmode="lin" valueType="num">
                                      <p:cBhvr>
                                        <p:cTn id="30" dur="200" accel="100000" fill="hold">
                                          <p:stCondLst>
                                            <p:cond delay="1800"/>
                                          </p:stCondLst>
                                        </p:cTn>
                                        <p:tgtEl>
                                          <p:spTgt spid="3">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37" presetClass="entr" presetSubtype="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2000"/>
                                        <p:tgtEl>
                                          <p:spTgt spid="3">
                                            <p:txEl>
                                              <p:pRg st="3" end="3"/>
                                            </p:txEl>
                                          </p:spTgt>
                                        </p:tgtEl>
                                      </p:cBhvr>
                                    </p:animEffect>
                                    <p:anim calcmode="lin" valueType="num">
                                      <p:cBhvr>
                                        <p:cTn id="36" dur="2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1800" decel="100000" fill="hold"/>
                                        <p:tgtEl>
                                          <p:spTgt spid="3">
                                            <p:txEl>
                                              <p:pRg st="3" end="3"/>
                                            </p:txEl>
                                          </p:spTgt>
                                        </p:tgtEl>
                                        <p:attrNameLst>
                                          <p:attrName>ppt_y</p:attrName>
                                        </p:attrNameLst>
                                      </p:cBhvr>
                                      <p:tavLst>
                                        <p:tav tm="0">
                                          <p:val>
                                            <p:strVal val="#ppt_y+1"/>
                                          </p:val>
                                        </p:tav>
                                        <p:tav tm="100000">
                                          <p:val>
                                            <p:strVal val="#ppt_y-.03"/>
                                          </p:val>
                                        </p:tav>
                                      </p:tavLst>
                                    </p:anim>
                                    <p:anim calcmode="lin" valueType="num">
                                      <p:cBhvr>
                                        <p:cTn id="38" dur="200" accel="100000" fill="hold">
                                          <p:stCondLst>
                                            <p:cond delay="1800"/>
                                          </p:stCondLst>
                                        </p:cTn>
                                        <p:tgtEl>
                                          <p:spTgt spid="3">
                                            <p:txEl>
                                              <p:pRg st="3" end="3"/>
                                            </p:txEl>
                                          </p:spTgt>
                                        </p:tgtEl>
                                        <p:attrNameLst>
                                          <p:attrName>ppt_y</p:attrName>
                                        </p:attrNameLst>
                                      </p:cBhvr>
                                      <p:tavLst>
                                        <p:tav tm="0">
                                          <p:val>
                                            <p:strVal val="#ppt_y-.03"/>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37" presetClass="entr" presetSubtype="0" fill="hold" grpId="0" nodeType="clickEffect">
                                  <p:stCondLst>
                                    <p:cond delay="0"/>
                                  </p:stCondLst>
                                  <p:childTnLst>
                                    <p:set>
                                      <p:cBhvr>
                                        <p:cTn id="42" dur="1" fill="hold">
                                          <p:stCondLst>
                                            <p:cond delay="0"/>
                                          </p:stCondLst>
                                        </p:cTn>
                                        <p:tgtEl>
                                          <p:spTgt spid="3">
                                            <p:txEl>
                                              <p:pRg st="4" end="4"/>
                                            </p:txEl>
                                          </p:spTgt>
                                        </p:tgtEl>
                                        <p:attrNameLst>
                                          <p:attrName>style.visibility</p:attrName>
                                        </p:attrNameLst>
                                      </p:cBhvr>
                                      <p:to>
                                        <p:strVal val="visible"/>
                                      </p:to>
                                    </p:set>
                                    <p:animEffect transition="in" filter="fade">
                                      <p:cBhvr>
                                        <p:cTn id="43" dur="2000"/>
                                        <p:tgtEl>
                                          <p:spTgt spid="3">
                                            <p:txEl>
                                              <p:pRg st="4" end="4"/>
                                            </p:txEl>
                                          </p:spTgt>
                                        </p:tgtEl>
                                      </p:cBhvr>
                                    </p:animEffect>
                                    <p:anim calcmode="lin" valueType="num">
                                      <p:cBhvr>
                                        <p:cTn id="44" dur="2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5" dur="1800" decel="100000" fill="hold"/>
                                        <p:tgtEl>
                                          <p:spTgt spid="3">
                                            <p:txEl>
                                              <p:pRg st="4" end="4"/>
                                            </p:txEl>
                                          </p:spTgt>
                                        </p:tgtEl>
                                        <p:attrNameLst>
                                          <p:attrName>ppt_y</p:attrName>
                                        </p:attrNameLst>
                                      </p:cBhvr>
                                      <p:tavLst>
                                        <p:tav tm="0">
                                          <p:val>
                                            <p:strVal val="#ppt_y+1"/>
                                          </p:val>
                                        </p:tav>
                                        <p:tav tm="100000">
                                          <p:val>
                                            <p:strVal val="#ppt_y-.03"/>
                                          </p:val>
                                        </p:tav>
                                      </p:tavLst>
                                    </p:anim>
                                    <p:anim calcmode="lin" valueType="num">
                                      <p:cBhvr>
                                        <p:cTn id="46" dur="200" accel="100000" fill="hold">
                                          <p:stCondLst>
                                            <p:cond delay="1800"/>
                                          </p:stCondLst>
                                        </p:cTn>
                                        <p:tgtEl>
                                          <p:spTgt spid="3">
                                            <p:txEl>
                                              <p:pRg st="4" end="4"/>
                                            </p:txEl>
                                          </p:spTgt>
                                        </p:tgtEl>
                                        <p:attrNameLst>
                                          <p:attrName>ppt_y</p:attrName>
                                        </p:attrNameLst>
                                      </p:cBhvr>
                                      <p:tavLst>
                                        <p:tav tm="0">
                                          <p:val>
                                            <p:strVal val="#ppt_y-.03"/>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37" presetClass="entr" presetSubtype="0" fill="hold" grpId="0" nodeType="clickEffect">
                                  <p:stCondLst>
                                    <p:cond delay="0"/>
                                  </p:stCondLst>
                                  <p:childTnLst>
                                    <p:set>
                                      <p:cBhvr>
                                        <p:cTn id="50" dur="1" fill="hold">
                                          <p:stCondLst>
                                            <p:cond delay="0"/>
                                          </p:stCondLst>
                                        </p:cTn>
                                        <p:tgtEl>
                                          <p:spTgt spid="3">
                                            <p:txEl>
                                              <p:pRg st="5" end="5"/>
                                            </p:txEl>
                                          </p:spTgt>
                                        </p:tgtEl>
                                        <p:attrNameLst>
                                          <p:attrName>style.visibility</p:attrName>
                                        </p:attrNameLst>
                                      </p:cBhvr>
                                      <p:to>
                                        <p:strVal val="visible"/>
                                      </p:to>
                                    </p:set>
                                    <p:animEffect transition="in" filter="fade">
                                      <p:cBhvr>
                                        <p:cTn id="51" dur="2000"/>
                                        <p:tgtEl>
                                          <p:spTgt spid="3">
                                            <p:txEl>
                                              <p:pRg st="5" end="5"/>
                                            </p:txEl>
                                          </p:spTgt>
                                        </p:tgtEl>
                                      </p:cBhvr>
                                    </p:animEffect>
                                    <p:anim calcmode="lin" valueType="num">
                                      <p:cBhvr>
                                        <p:cTn id="52" dur="2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53" dur="1800" decel="100000" fill="hold"/>
                                        <p:tgtEl>
                                          <p:spTgt spid="3">
                                            <p:txEl>
                                              <p:pRg st="5" end="5"/>
                                            </p:txEl>
                                          </p:spTgt>
                                        </p:tgtEl>
                                        <p:attrNameLst>
                                          <p:attrName>ppt_y</p:attrName>
                                        </p:attrNameLst>
                                      </p:cBhvr>
                                      <p:tavLst>
                                        <p:tav tm="0">
                                          <p:val>
                                            <p:strVal val="#ppt_y+1"/>
                                          </p:val>
                                        </p:tav>
                                        <p:tav tm="100000">
                                          <p:val>
                                            <p:strVal val="#ppt_y-.03"/>
                                          </p:val>
                                        </p:tav>
                                      </p:tavLst>
                                    </p:anim>
                                    <p:anim calcmode="lin" valueType="num">
                                      <p:cBhvr>
                                        <p:cTn id="54" dur="200" accel="100000" fill="hold">
                                          <p:stCondLst>
                                            <p:cond delay="1800"/>
                                          </p:stCondLst>
                                        </p:cTn>
                                        <p:tgtEl>
                                          <p:spTgt spid="3">
                                            <p:txEl>
                                              <p:pRg st="5" end="5"/>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Travelogue">
  <a:themeElements>
    <a:clrScheme name="Travelogue">
      <a:dk1>
        <a:sysClr val="windowText" lastClr="000000"/>
      </a:dk1>
      <a:lt1>
        <a:srgbClr val="EAC968"/>
      </a:lt1>
      <a:dk2>
        <a:srgbClr val="2A2515"/>
      </a:dk2>
      <a:lt2>
        <a:srgbClr val="82682C"/>
      </a:lt2>
      <a:accent1>
        <a:srgbClr val="B74D21"/>
      </a:accent1>
      <a:accent2>
        <a:srgbClr val="A32323"/>
      </a:accent2>
      <a:accent3>
        <a:srgbClr val="4576A3"/>
      </a:accent3>
      <a:accent4>
        <a:srgbClr val="615D9A"/>
      </a:accent4>
      <a:accent5>
        <a:srgbClr val="67924B"/>
      </a:accent5>
      <a:accent6>
        <a:srgbClr val="BF7B1B"/>
      </a:accent6>
      <a:hlink>
        <a:srgbClr val="99350B"/>
      </a:hlink>
      <a:folHlink>
        <a:srgbClr val="785140"/>
      </a:folHlink>
    </a:clrScheme>
    <a:fontScheme name="Travelogue">
      <a:majorFont>
        <a:latin typeface="Calisto MT"/>
        <a:ea typeface=""/>
        <a:cs typeface=""/>
        <a:font script="Jpan" typeface="ＭＳ 明朝"/>
      </a:majorFont>
      <a:minorFont>
        <a:latin typeface="Calisto MT"/>
        <a:ea typeface=""/>
        <a:cs typeface=""/>
        <a:font script="Jpan" typeface="ＭＳ 明朝"/>
      </a:minorFont>
    </a:fontScheme>
    <a:fmtScheme name="Travelogue">
      <a:fillStyleLst>
        <a:solidFill>
          <a:schemeClr val="phClr"/>
        </a:solidFill>
        <a:blipFill rotWithShape="1">
          <a:blip xmlns:r="http://schemas.openxmlformats.org/officeDocument/2006/relationships" r:embed="rId1">
            <a:duotone>
              <a:schemeClr val="phClr">
                <a:shade val="20000"/>
                <a:satMod val="130000"/>
              </a:schemeClr>
              <a:schemeClr val="phClr">
                <a:tint val="80000"/>
                <a:satMod val="150000"/>
              </a:schemeClr>
            </a:duotone>
          </a:blip>
          <a:tile tx="0" ty="0" sx="50000" sy="50000" flip="none" algn="tl"/>
        </a:blipFill>
        <a:blipFill rotWithShape="1">
          <a:blip xmlns:r="http://schemas.openxmlformats.org/officeDocument/2006/relationships" r:embed="rId2">
            <a:duotone>
              <a:schemeClr val="phClr">
                <a:shade val="20000"/>
                <a:satMod val="130000"/>
              </a:schemeClr>
              <a:schemeClr val="phClr">
                <a:tint val="80000"/>
                <a:satMod val="150000"/>
              </a:schemeClr>
            </a:duotone>
          </a:blip>
          <a:tile tx="0" ty="0" sx="50000" sy="50000" flip="none" algn="tl"/>
        </a:blip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dir="6600000" sx="102000" sy="102000" rotWithShape="0">
              <a:srgbClr val="000000">
                <a:alpha val="35000"/>
              </a:srgbClr>
            </a:outerShdw>
          </a:effectLst>
        </a:effectStyle>
        <a:effectStyle>
          <a:effectLst>
            <a:outerShdw blurRad="88900" dist="63500" dir="2400000" rotWithShape="0">
              <a:srgbClr val="000000">
                <a:alpha val="50000"/>
              </a:srgbClr>
            </a:outerShdw>
          </a:effectLst>
          <a:scene3d>
            <a:camera prst="orthographicFront">
              <a:rot lat="0" lon="0" rev="0"/>
            </a:camera>
            <a:lightRig rig="sunset" dir="t">
              <a:rot lat="0" lon="0" rev="4200000"/>
            </a:lightRig>
          </a:scene3d>
          <a:sp3d>
            <a:bevelT w="63500" h="25400" prst="coolSlant"/>
          </a:sp3d>
        </a:effectStyle>
      </a:effectStyleLst>
      <a:bgFillStyleLst>
        <a:solidFill>
          <a:schemeClr val="phClr"/>
        </a:solidFill>
        <a:gradFill rotWithShape="1">
          <a:gsLst>
            <a:gs pos="0">
              <a:schemeClr val="phClr">
                <a:tint val="50000"/>
                <a:shade val="90000"/>
                <a:hueMod val="85000"/>
                <a:satMod val="300000"/>
                <a:lumMod val="100000"/>
              </a:schemeClr>
            </a:gs>
            <a:gs pos="40000">
              <a:schemeClr val="phClr">
                <a:tint val="45000"/>
                <a:shade val="99000"/>
                <a:hueMod val="95000"/>
                <a:satMod val="300000"/>
                <a:lumMod val="100000"/>
              </a:schemeClr>
            </a:gs>
            <a:gs pos="100000">
              <a:schemeClr val="phClr">
                <a:shade val="20000"/>
                <a:hueMod val="95000"/>
                <a:satMod val="255000"/>
                <a:lumMod val="100000"/>
              </a:schemeClr>
            </a:gs>
          </a:gsLst>
          <a:path path="circle">
            <a:fillToRect l="50000" t="-80000" r="50000" b="180000"/>
          </a:path>
        </a:gradFill>
        <a:gradFill rotWithShape="1">
          <a:gsLst>
            <a:gs pos="0">
              <a:schemeClr val="phClr">
                <a:tint val="70000"/>
                <a:satMod val="2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Travelogue.thmx</Template>
  <TotalTime>60</TotalTime>
  <Words>495</Words>
  <Application>Microsoft Macintosh PowerPoint</Application>
  <PresentationFormat>On-screen Show (4:3)</PresentationFormat>
  <Paragraphs>21</Paragraphs>
  <Slides>6</Slides>
  <Notes>0</Notes>
  <HiddenSlides>0</HiddenSlides>
  <MMClips>0</MMClips>
  <ScaleCrop>false</ScaleCrop>
  <HeadingPairs>
    <vt:vector size="4" baseType="variant">
      <vt:variant>
        <vt:lpstr>Design Template</vt:lpstr>
      </vt:variant>
      <vt:variant>
        <vt:i4>1</vt:i4>
      </vt:variant>
      <vt:variant>
        <vt:lpstr>Slide Titles</vt:lpstr>
      </vt:variant>
      <vt:variant>
        <vt:i4>6</vt:i4>
      </vt:variant>
    </vt:vector>
  </HeadingPairs>
  <TitlesOfParts>
    <vt:vector size="7" baseType="lpstr">
      <vt:lpstr>Travelogue</vt:lpstr>
      <vt:lpstr>2 Corinthians 10:3-6</vt:lpstr>
      <vt:lpstr>Ephesians 6:12-13</vt:lpstr>
      <vt:lpstr>2 Corinthians 2:9-11</vt:lpstr>
      <vt:lpstr>Ephesians 6:14-17</vt:lpstr>
      <vt:lpstr>Some Things Are Clear</vt:lpstr>
      <vt:lpstr>Letting Satan Win</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Kyle Pope</dc:creator>
  <cp:lastModifiedBy>Kyle Pope</cp:lastModifiedBy>
  <cp:revision>8</cp:revision>
  <dcterms:created xsi:type="dcterms:W3CDTF">2018-07-02T21:53:37Z</dcterms:created>
  <dcterms:modified xsi:type="dcterms:W3CDTF">2018-07-02T21:53:51Z</dcterms:modified>
</cp:coreProperties>
</file>